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7" r:id="rId1"/>
  </p:sldMasterIdLst>
  <p:notesMasterIdLst>
    <p:notesMasterId r:id="rId15"/>
  </p:notesMasterIdLst>
  <p:sldIdLst>
    <p:sldId id="257" r:id="rId2"/>
    <p:sldId id="258" r:id="rId3"/>
    <p:sldId id="267" r:id="rId4"/>
    <p:sldId id="266" r:id="rId5"/>
    <p:sldId id="268" r:id="rId6"/>
    <p:sldId id="271" r:id="rId7"/>
    <p:sldId id="263" r:id="rId8"/>
    <p:sldId id="264" r:id="rId9"/>
    <p:sldId id="269" r:id="rId10"/>
    <p:sldId id="265" r:id="rId11"/>
    <p:sldId id="272" r:id="rId12"/>
    <p:sldId id="259" r:id="rId13"/>
    <p:sldId id="260" r:id="rId14"/>
  </p:sldIdLst>
  <p:sldSz cx="12192000" cy="6858000"/>
  <p:notesSz cx="6858000" cy="9144000"/>
  <p:defaultTextStyle>
    <a:defPPr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F8B653E-42E3-D8F1-9A2A-087A55735F08}" v="8" dt="2021-11-01T10:24:33.211"/>
    <p1510:client id="{7DBB2978-7D74-B902-B376-D512D7DD6097}" v="12" dt="2021-11-01T09:55:55.402"/>
    <p1510:client id="{ACAC6701-0A23-4878-B4E3-665481D872A0}" v="1769" dt="2021-11-01T10:55:35.971"/>
    <p1510:client id="{B1191241-A466-7293-CA3B-3B3EEF1F8050}" v="52" dt="2021-11-01T10:05:11.754"/>
    <p1510:client id="{C0B085C3-371F-67C1-31A3-1BB81B56BF0D}" v="3" dt="2021-11-01T09:43:23.715"/>
    <p1510:client id="{D4CF672F-64D8-5FB1-FD94-E1530AF7FD8D}" v="2" dt="2021-11-01T09:14:47.936"/>
    <p1510:client id="{F0ED2E0E-3D8F-C09A-BC3F-DFCE53853A92}" v="3" dt="2021-11-01T09:17:57.36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imo" userId="297ac3bd-fb39-4bdf-8ebb-eb528a6bf53a" providerId="ADAL" clId="{ACAC6701-0A23-4878-B4E3-665481D872A0}"/>
    <pc:docChg chg="undo redo custSel addSld delSld modSld sldOrd">
      <pc:chgData name="Timo" userId="297ac3bd-fb39-4bdf-8ebb-eb528a6bf53a" providerId="ADAL" clId="{ACAC6701-0A23-4878-B4E3-665481D872A0}" dt="2021-11-01T10:55:35.971" v="1768" actId="478"/>
      <pc:docMkLst>
        <pc:docMk/>
      </pc:docMkLst>
      <pc:sldChg chg="addSp delSp modSp mod addAnim delAnim">
        <pc:chgData name="Timo" userId="297ac3bd-fb39-4bdf-8ebb-eb528a6bf53a" providerId="ADAL" clId="{ACAC6701-0A23-4878-B4E3-665481D872A0}" dt="2021-11-01T10:28:25.344" v="1632" actId="27614"/>
        <pc:sldMkLst>
          <pc:docMk/>
          <pc:sldMk cId="4047084035" sldId="257"/>
        </pc:sldMkLst>
        <pc:spChg chg="mod">
          <ac:chgData name="Timo" userId="297ac3bd-fb39-4bdf-8ebb-eb528a6bf53a" providerId="ADAL" clId="{ACAC6701-0A23-4878-B4E3-665481D872A0}" dt="2021-11-01T08:58:51.498" v="1" actId="20577"/>
          <ac:spMkLst>
            <pc:docMk/>
            <pc:sldMk cId="4047084035" sldId="257"/>
            <ac:spMk id="2" creationId="{DBD597F7-FEFC-41BF-B7CD-D56774C14410}"/>
          </ac:spMkLst>
        </pc:spChg>
        <pc:spChg chg="mod">
          <ac:chgData name="Timo" userId="297ac3bd-fb39-4bdf-8ebb-eb528a6bf53a" providerId="ADAL" clId="{ACAC6701-0A23-4878-B4E3-665481D872A0}" dt="2021-11-01T10:26:44.009" v="1629" actId="26606"/>
          <ac:spMkLst>
            <pc:docMk/>
            <pc:sldMk cId="4047084035" sldId="257"/>
            <ac:spMk id="3" creationId="{BA515D1A-6B2B-4C37-87E4-FB9207C5BF53}"/>
          </ac:spMkLst>
        </pc:spChg>
        <pc:spChg chg="add">
          <ac:chgData name="Timo" userId="297ac3bd-fb39-4bdf-8ebb-eb528a6bf53a" providerId="ADAL" clId="{ACAC6701-0A23-4878-B4E3-665481D872A0}" dt="2021-11-01T10:26:44.009" v="1629" actId="26606"/>
          <ac:spMkLst>
            <pc:docMk/>
            <pc:sldMk cId="4047084035" sldId="257"/>
            <ac:spMk id="7" creationId="{AFB83730-58A8-42CA-90B3-5D5D2D1B00BC}"/>
          </ac:spMkLst>
        </pc:spChg>
        <pc:spChg chg="add del">
          <ac:chgData name="Timo" userId="297ac3bd-fb39-4bdf-8ebb-eb528a6bf53a" providerId="ADAL" clId="{ACAC6701-0A23-4878-B4E3-665481D872A0}" dt="2021-11-01T10:26:26.159" v="1628" actId="26606"/>
          <ac:spMkLst>
            <pc:docMk/>
            <pc:sldMk cId="4047084035" sldId="257"/>
            <ac:spMk id="10" creationId="{AFB83730-58A8-42CA-90B3-5D5D2D1B00BC}"/>
          </ac:spMkLst>
        </pc:spChg>
        <pc:picChg chg="mod">
          <ac:chgData name="Timo" userId="297ac3bd-fb39-4bdf-8ebb-eb528a6bf53a" providerId="ADAL" clId="{ACAC6701-0A23-4878-B4E3-665481D872A0}" dt="2021-11-01T10:28:25.344" v="1632" actId="27614"/>
          <ac:picMkLst>
            <pc:docMk/>
            <pc:sldMk cId="4047084035" sldId="257"/>
            <ac:picMk id="5" creationId="{956D38FF-E803-4398-B918-ACF5F2E76593}"/>
          </ac:picMkLst>
        </pc:picChg>
      </pc:sldChg>
      <pc:sldChg chg="modSp mod modShow">
        <pc:chgData name="Timo" userId="297ac3bd-fb39-4bdf-8ebb-eb528a6bf53a" providerId="ADAL" clId="{ACAC6701-0A23-4878-B4E3-665481D872A0}" dt="2021-11-01T09:54:33.983" v="1235" actId="729"/>
        <pc:sldMkLst>
          <pc:docMk/>
          <pc:sldMk cId="4270982421" sldId="258"/>
        </pc:sldMkLst>
        <pc:spChg chg="mod">
          <ac:chgData name="Timo" userId="297ac3bd-fb39-4bdf-8ebb-eb528a6bf53a" providerId="ADAL" clId="{ACAC6701-0A23-4878-B4E3-665481D872A0}" dt="2021-11-01T09:48:06.689" v="1234" actId="20577"/>
          <ac:spMkLst>
            <pc:docMk/>
            <pc:sldMk cId="4270982421" sldId="258"/>
            <ac:spMk id="5" creationId="{4E321BC0-012B-4AA1-810E-FDA1E8CE9D95}"/>
          </ac:spMkLst>
        </pc:spChg>
      </pc:sldChg>
      <pc:sldChg chg="modSp mod">
        <pc:chgData name="Timo" userId="297ac3bd-fb39-4bdf-8ebb-eb528a6bf53a" providerId="ADAL" clId="{ACAC6701-0A23-4878-B4E3-665481D872A0}" dt="2021-11-01T09:31:49.710" v="764" actId="20577"/>
        <pc:sldMkLst>
          <pc:docMk/>
          <pc:sldMk cId="2267074806" sldId="259"/>
        </pc:sldMkLst>
        <pc:spChg chg="mod">
          <ac:chgData name="Timo" userId="297ac3bd-fb39-4bdf-8ebb-eb528a6bf53a" providerId="ADAL" clId="{ACAC6701-0A23-4878-B4E3-665481D872A0}" dt="2021-11-01T09:31:49.710" v="764" actId="20577"/>
          <ac:spMkLst>
            <pc:docMk/>
            <pc:sldMk cId="2267074806" sldId="259"/>
            <ac:spMk id="3" creationId="{C77CAF36-2796-4906-A192-428A3E9F2FEC}"/>
          </ac:spMkLst>
        </pc:spChg>
      </pc:sldChg>
      <pc:sldChg chg="del">
        <pc:chgData name="Timo" userId="297ac3bd-fb39-4bdf-8ebb-eb528a6bf53a" providerId="ADAL" clId="{ACAC6701-0A23-4878-B4E3-665481D872A0}" dt="2021-11-01T09:27:15.201" v="475" actId="47"/>
        <pc:sldMkLst>
          <pc:docMk/>
          <pc:sldMk cId="2077964788" sldId="262"/>
        </pc:sldMkLst>
      </pc:sldChg>
      <pc:sldChg chg="delSp modSp mod">
        <pc:chgData name="Timo" userId="297ac3bd-fb39-4bdf-8ebb-eb528a6bf53a" providerId="ADAL" clId="{ACAC6701-0A23-4878-B4E3-665481D872A0}" dt="2021-11-01T10:55:35.971" v="1768" actId="478"/>
        <pc:sldMkLst>
          <pc:docMk/>
          <pc:sldMk cId="3889103194" sldId="263"/>
        </pc:sldMkLst>
        <pc:spChg chg="del">
          <ac:chgData name="Timo" userId="297ac3bd-fb39-4bdf-8ebb-eb528a6bf53a" providerId="ADAL" clId="{ACAC6701-0A23-4878-B4E3-665481D872A0}" dt="2021-11-01T10:55:35.971" v="1768" actId="478"/>
          <ac:spMkLst>
            <pc:docMk/>
            <pc:sldMk cId="3889103194" sldId="263"/>
            <ac:spMk id="29" creationId="{1EA391E8-F0FE-4C13-9247-3090AB1CA14C}"/>
          </ac:spMkLst>
        </pc:spChg>
        <pc:graphicFrameChg chg="mod">
          <ac:chgData name="Timo" userId="297ac3bd-fb39-4bdf-8ebb-eb528a6bf53a" providerId="ADAL" clId="{ACAC6701-0A23-4878-B4E3-665481D872A0}" dt="2021-11-01T10:08:25.951" v="1490" actId="313"/>
          <ac:graphicFrameMkLst>
            <pc:docMk/>
            <pc:sldMk cId="3889103194" sldId="263"/>
            <ac:graphicFrameMk id="11" creationId="{B9219DC5-E87E-4BBB-A8A1-212057FE2A33}"/>
          </ac:graphicFrameMkLst>
        </pc:graphicFrameChg>
      </pc:sldChg>
      <pc:sldChg chg="addSp delSp modSp mod">
        <pc:chgData name="Timo" userId="297ac3bd-fb39-4bdf-8ebb-eb528a6bf53a" providerId="ADAL" clId="{ACAC6701-0A23-4878-B4E3-665481D872A0}" dt="2021-11-01T10:09:30.954" v="1502" actId="20577"/>
        <pc:sldMkLst>
          <pc:docMk/>
          <pc:sldMk cId="1853381168" sldId="265"/>
        </pc:sldMkLst>
        <pc:spChg chg="mod">
          <ac:chgData name="Timo" userId="297ac3bd-fb39-4bdf-8ebb-eb528a6bf53a" providerId="ADAL" clId="{ACAC6701-0A23-4878-B4E3-665481D872A0}" dt="2021-11-01T09:44:02.393" v="1198" actId="20577"/>
          <ac:spMkLst>
            <pc:docMk/>
            <pc:sldMk cId="1853381168" sldId="265"/>
            <ac:spMk id="2" creationId="{43CD1F5D-A974-4CC5-A4A9-F3418D9FC25F}"/>
          </ac:spMkLst>
        </pc:spChg>
        <pc:spChg chg="mod">
          <ac:chgData name="Timo" userId="297ac3bd-fb39-4bdf-8ebb-eb528a6bf53a" providerId="ADAL" clId="{ACAC6701-0A23-4878-B4E3-665481D872A0}" dt="2021-11-01T09:27:41.701" v="476" actId="21"/>
          <ac:spMkLst>
            <pc:docMk/>
            <pc:sldMk cId="1853381168" sldId="265"/>
            <ac:spMk id="3" creationId="{F27807CC-8720-47AB-812F-CE20033A9796}"/>
          </ac:spMkLst>
        </pc:spChg>
        <pc:graphicFrameChg chg="add mod">
          <ac:chgData name="Timo" userId="297ac3bd-fb39-4bdf-8ebb-eb528a6bf53a" providerId="ADAL" clId="{ACAC6701-0A23-4878-B4E3-665481D872A0}" dt="2021-11-01T10:09:30.954" v="1502" actId="20577"/>
          <ac:graphicFrameMkLst>
            <pc:docMk/>
            <pc:sldMk cId="1853381168" sldId="265"/>
            <ac:graphicFrameMk id="6" creationId="{A49B4269-27EF-4B7F-A15E-5CE0704723B6}"/>
          </ac:graphicFrameMkLst>
        </pc:graphicFrameChg>
        <pc:picChg chg="add del mod">
          <ac:chgData name="Timo" userId="297ac3bd-fb39-4bdf-8ebb-eb528a6bf53a" providerId="ADAL" clId="{ACAC6701-0A23-4878-B4E3-665481D872A0}" dt="2021-11-01T09:27:47.896" v="479" actId="478"/>
          <ac:picMkLst>
            <pc:docMk/>
            <pc:sldMk cId="1853381168" sldId="265"/>
            <ac:picMk id="5" creationId="{360CE550-121B-4582-89C0-6728E04CF126}"/>
          </ac:picMkLst>
        </pc:picChg>
      </pc:sldChg>
      <pc:sldChg chg="modSp mod">
        <pc:chgData name="Timo" userId="297ac3bd-fb39-4bdf-8ebb-eb528a6bf53a" providerId="ADAL" clId="{ACAC6701-0A23-4878-B4E3-665481D872A0}" dt="2021-11-01T10:07:12.611" v="1383"/>
        <pc:sldMkLst>
          <pc:docMk/>
          <pc:sldMk cId="3057221904" sldId="266"/>
        </pc:sldMkLst>
        <pc:spChg chg="mod">
          <ac:chgData name="Timo" userId="297ac3bd-fb39-4bdf-8ebb-eb528a6bf53a" providerId="ADAL" clId="{ACAC6701-0A23-4878-B4E3-665481D872A0}" dt="2021-11-01T10:07:12.611" v="1383"/>
          <ac:spMkLst>
            <pc:docMk/>
            <pc:sldMk cId="3057221904" sldId="266"/>
            <ac:spMk id="2" creationId="{6601724E-6F73-4EE5-B7C0-25345F211E02}"/>
          </ac:spMkLst>
        </pc:spChg>
      </pc:sldChg>
      <pc:sldChg chg="modSp new mod">
        <pc:chgData name="Timo" userId="297ac3bd-fb39-4bdf-8ebb-eb528a6bf53a" providerId="ADAL" clId="{ACAC6701-0A23-4878-B4E3-665481D872A0}" dt="2021-11-01T09:24:21.650" v="362" actId="20577"/>
        <pc:sldMkLst>
          <pc:docMk/>
          <pc:sldMk cId="2129342332" sldId="267"/>
        </pc:sldMkLst>
        <pc:spChg chg="mod">
          <ac:chgData name="Timo" userId="297ac3bd-fb39-4bdf-8ebb-eb528a6bf53a" providerId="ADAL" clId="{ACAC6701-0A23-4878-B4E3-665481D872A0}" dt="2021-11-01T09:03:36.869" v="30" actId="20577"/>
          <ac:spMkLst>
            <pc:docMk/>
            <pc:sldMk cId="2129342332" sldId="267"/>
            <ac:spMk id="2" creationId="{400283E2-2611-4B79-BF05-7C3094E0D37F}"/>
          </ac:spMkLst>
        </pc:spChg>
        <pc:spChg chg="mod">
          <ac:chgData name="Timo" userId="297ac3bd-fb39-4bdf-8ebb-eb528a6bf53a" providerId="ADAL" clId="{ACAC6701-0A23-4878-B4E3-665481D872A0}" dt="2021-11-01T09:24:21.650" v="362" actId="20577"/>
          <ac:spMkLst>
            <pc:docMk/>
            <pc:sldMk cId="2129342332" sldId="267"/>
            <ac:spMk id="3" creationId="{64F6D02F-CE1E-45B1-A694-DEA9F806A2EA}"/>
          </ac:spMkLst>
        </pc:spChg>
      </pc:sldChg>
      <pc:sldChg chg="addSp modSp new mod ord">
        <pc:chgData name="Timo" userId="297ac3bd-fb39-4bdf-8ebb-eb528a6bf53a" providerId="ADAL" clId="{ACAC6701-0A23-4878-B4E3-665481D872A0}" dt="2021-11-01T10:47:23.461" v="1635" actId="20577"/>
        <pc:sldMkLst>
          <pc:docMk/>
          <pc:sldMk cId="2874357861" sldId="268"/>
        </pc:sldMkLst>
        <pc:spChg chg="mod">
          <ac:chgData name="Timo" userId="297ac3bd-fb39-4bdf-8ebb-eb528a6bf53a" providerId="ADAL" clId="{ACAC6701-0A23-4878-B4E3-665481D872A0}" dt="2021-11-01T10:07:38.044" v="1450" actId="20577"/>
          <ac:spMkLst>
            <pc:docMk/>
            <pc:sldMk cId="2874357861" sldId="268"/>
            <ac:spMk id="2" creationId="{5A1053E0-9605-4CF4-A737-C982524D7DB0}"/>
          </ac:spMkLst>
        </pc:spChg>
        <pc:spChg chg="mod">
          <ac:chgData name="Timo" userId="297ac3bd-fb39-4bdf-8ebb-eb528a6bf53a" providerId="ADAL" clId="{ACAC6701-0A23-4878-B4E3-665481D872A0}" dt="2021-11-01T09:15:16.246" v="67"/>
          <ac:spMkLst>
            <pc:docMk/>
            <pc:sldMk cId="2874357861" sldId="268"/>
            <ac:spMk id="3" creationId="{77685A86-4C26-49DC-B666-02BBCC0AD5A0}"/>
          </ac:spMkLst>
        </pc:spChg>
        <pc:graphicFrameChg chg="add mod">
          <ac:chgData name="Timo" userId="297ac3bd-fb39-4bdf-8ebb-eb528a6bf53a" providerId="ADAL" clId="{ACAC6701-0A23-4878-B4E3-665481D872A0}" dt="2021-11-01T10:47:23.461" v="1635" actId="20577"/>
          <ac:graphicFrameMkLst>
            <pc:docMk/>
            <pc:sldMk cId="2874357861" sldId="268"/>
            <ac:graphicFrameMk id="4" creationId="{9A0577DB-C116-4943-84B5-FBD5032F737F}"/>
          </ac:graphicFrameMkLst>
        </pc:graphicFrameChg>
      </pc:sldChg>
      <pc:sldChg chg="addSp delSp modSp mod ord setBg setClrOvrMap">
        <pc:chgData name="Timo" userId="297ac3bd-fb39-4bdf-8ebb-eb528a6bf53a" providerId="ADAL" clId="{ACAC6701-0A23-4878-B4E3-665481D872A0}" dt="2021-11-01T09:45:09.926" v="1202"/>
        <pc:sldMkLst>
          <pc:docMk/>
          <pc:sldMk cId="153825621" sldId="269"/>
        </pc:sldMkLst>
        <pc:spChg chg="mod">
          <ac:chgData name="Timo" userId="297ac3bd-fb39-4bdf-8ebb-eb528a6bf53a" providerId="ADAL" clId="{ACAC6701-0A23-4878-B4E3-665481D872A0}" dt="2021-11-01T09:42:26.709" v="1168" actId="1076"/>
          <ac:spMkLst>
            <pc:docMk/>
            <pc:sldMk cId="153825621" sldId="269"/>
            <ac:spMk id="2" creationId="{484DBAE5-5297-4481-A7BB-B952D65882DF}"/>
          </ac:spMkLst>
        </pc:spChg>
        <pc:spChg chg="add del">
          <ac:chgData name="Timo" userId="297ac3bd-fb39-4bdf-8ebb-eb528a6bf53a" providerId="ADAL" clId="{ACAC6701-0A23-4878-B4E3-665481D872A0}" dt="2021-11-01T09:37:39.251" v="1132" actId="26606"/>
          <ac:spMkLst>
            <pc:docMk/>
            <pc:sldMk cId="153825621" sldId="269"/>
            <ac:spMk id="9" creationId="{133F8CB7-795C-4272-9073-64D8CF97F220}"/>
          </ac:spMkLst>
        </pc:spChg>
        <pc:spChg chg="add del">
          <ac:chgData name="Timo" userId="297ac3bd-fb39-4bdf-8ebb-eb528a6bf53a" providerId="ADAL" clId="{ACAC6701-0A23-4878-B4E3-665481D872A0}" dt="2021-11-01T09:37:39.251" v="1132" actId="26606"/>
          <ac:spMkLst>
            <pc:docMk/>
            <pc:sldMk cId="153825621" sldId="269"/>
            <ac:spMk id="11" creationId="{9674F1F8-962D-4FF5-B378-D9D2FFDFD27E}"/>
          </ac:spMkLst>
        </pc:spChg>
        <pc:spChg chg="add del">
          <ac:chgData name="Timo" userId="297ac3bd-fb39-4bdf-8ebb-eb528a6bf53a" providerId="ADAL" clId="{ACAC6701-0A23-4878-B4E3-665481D872A0}" dt="2021-11-01T09:37:39.251" v="1132" actId="26606"/>
          <ac:spMkLst>
            <pc:docMk/>
            <pc:sldMk cId="153825621" sldId="269"/>
            <ac:spMk id="13" creationId="{C701CDB4-05E2-481A-9165-2455B6FE22A8}"/>
          </ac:spMkLst>
        </pc:spChg>
        <pc:spChg chg="add del">
          <ac:chgData name="Timo" userId="297ac3bd-fb39-4bdf-8ebb-eb528a6bf53a" providerId="ADAL" clId="{ACAC6701-0A23-4878-B4E3-665481D872A0}" dt="2021-11-01T09:37:39.251" v="1132" actId="26606"/>
          <ac:spMkLst>
            <pc:docMk/>
            <pc:sldMk cId="153825621" sldId="269"/>
            <ac:spMk id="15" creationId="{93C43E0F-EC0A-4928-BA40-42313C09961E}"/>
          </ac:spMkLst>
        </pc:spChg>
        <pc:spChg chg="add del">
          <ac:chgData name="Timo" userId="297ac3bd-fb39-4bdf-8ebb-eb528a6bf53a" providerId="ADAL" clId="{ACAC6701-0A23-4878-B4E3-665481D872A0}" dt="2021-11-01T09:37:39.246" v="1131" actId="26606"/>
          <ac:spMkLst>
            <pc:docMk/>
            <pc:sldMk cId="153825621" sldId="269"/>
            <ac:spMk id="19" creationId="{5AE5FCF4-5923-4816-9FD5-D2D6F74D4C7E}"/>
          </ac:spMkLst>
        </pc:spChg>
        <pc:spChg chg="add del">
          <ac:chgData name="Timo" userId="297ac3bd-fb39-4bdf-8ebb-eb528a6bf53a" providerId="ADAL" clId="{ACAC6701-0A23-4878-B4E3-665481D872A0}" dt="2021-11-01T09:37:39.246" v="1131" actId="26606"/>
          <ac:spMkLst>
            <pc:docMk/>
            <pc:sldMk cId="153825621" sldId="269"/>
            <ac:spMk id="22" creationId="{8C1FC8BA-94E6-44F7-B346-6A2215E66D2E}"/>
          </ac:spMkLst>
        </pc:spChg>
        <pc:spChg chg="add del">
          <ac:chgData name="Timo" userId="297ac3bd-fb39-4bdf-8ebb-eb528a6bf53a" providerId="ADAL" clId="{ACAC6701-0A23-4878-B4E3-665481D872A0}" dt="2021-11-01T09:37:39.246" v="1131" actId="26606"/>
          <ac:spMkLst>
            <pc:docMk/>
            <pc:sldMk cId="153825621" sldId="269"/>
            <ac:spMk id="24" creationId="{A8329D92-4903-43FF-90F4-878F5D3F1D22}"/>
          </ac:spMkLst>
        </pc:spChg>
        <pc:spChg chg="add del">
          <ac:chgData name="Timo" userId="297ac3bd-fb39-4bdf-8ebb-eb528a6bf53a" providerId="ADAL" clId="{ACAC6701-0A23-4878-B4E3-665481D872A0}" dt="2021-11-01T09:37:39.246" v="1131" actId="26606"/>
          <ac:spMkLst>
            <pc:docMk/>
            <pc:sldMk cId="153825621" sldId="269"/>
            <ac:spMk id="26" creationId="{567B1EEF-AB32-40F7-AD5F-41E0EA001EBE}"/>
          </ac:spMkLst>
        </pc:spChg>
        <pc:spChg chg="add mod">
          <ac:chgData name="Timo" userId="297ac3bd-fb39-4bdf-8ebb-eb528a6bf53a" providerId="ADAL" clId="{ACAC6701-0A23-4878-B4E3-665481D872A0}" dt="2021-11-01T09:38:25.809" v="1139" actId="26606"/>
          <ac:spMkLst>
            <pc:docMk/>
            <pc:sldMk cId="153825621" sldId="269"/>
            <ac:spMk id="28" creationId="{CE04E302-02F7-4809-B7B8-5EA675EF0AB5}"/>
          </ac:spMkLst>
        </pc:spChg>
        <pc:spChg chg="add del">
          <ac:chgData name="Timo" userId="297ac3bd-fb39-4bdf-8ebb-eb528a6bf53a" providerId="ADAL" clId="{ACAC6701-0A23-4878-B4E3-665481D872A0}" dt="2021-11-01T09:38:25.809" v="1139" actId="26606"/>
          <ac:spMkLst>
            <pc:docMk/>
            <pc:sldMk cId="153825621" sldId="269"/>
            <ac:spMk id="29" creationId="{1C524A27-B6C0-41EA-ABCB-AA2E61FC0F8A}"/>
          </ac:spMkLst>
        </pc:spChg>
        <pc:spChg chg="add del">
          <ac:chgData name="Timo" userId="297ac3bd-fb39-4bdf-8ebb-eb528a6bf53a" providerId="ADAL" clId="{ACAC6701-0A23-4878-B4E3-665481D872A0}" dt="2021-11-01T09:38:25.809" v="1139" actId="26606"/>
          <ac:spMkLst>
            <pc:docMk/>
            <pc:sldMk cId="153825621" sldId="269"/>
            <ac:spMk id="30" creationId="{F3FCE8DC-E7A6-4A8F-BB57-A87EC4B846BB}"/>
          </ac:spMkLst>
        </pc:spChg>
        <pc:spChg chg="add del">
          <ac:chgData name="Timo" userId="297ac3bd-fb39-4bdf-8ebb-eb528a6bf53a" providerId="ADAL" clId="{ACAC6701-0A23-4878-B4E3-665481D872A0}" dt="2021-11-01T09:39:55.324" v="1148" actId="26606"/>
          <ac:spMkLst>
            <pc:docMk/>
            <pc:sldMk cId="153825621" sldId="269"/>
            <ac:spMk id="31" creationId="{B7743172-17A8-4FA4-8434-B813E03B7665}"/>
          </ac:spMkLst>
        </pc:spChg>
        <pc:spChg chg="add del">
          <ac:chgData name="Timo" userId="297ac3bd-fb39-4bdf-8ebb-eb528a6bf53a" providerId="ADAL" clId="{ACAC6701-0A23-4878-B4E3-665481D872A0}" dt="2021-11-01T09:39:55.324" v="1148" actId="26606"/>
          <ac:spMkLst>
            <pc:docMk/>
            <pc:sldMk cId="153825621" sldId="269"/>
            <ac:spMk id="32" creationId="{4CE1233C-FD2F-489E-BFDE-086F5FED6491}"/>
          </ac:spMkLst>
        </pc:spChg>
        <pc:spChg chg="add del">
          <ac:chgData name="Timo" userId="297ac3bd-fb39-4bdf-8ebb-eb528a6bf53a" providerId="ADAL" clId="{ACAC6701-0A23-4878-B4E3-665481D872A0}" dt="2021-11-01T09:39:55.324" v="1148" actId="26606"/>
          <ac:spMkLst>
            <pc:docMk/>
            <pc:sldMk cId="153825621" sldId="269"/>
            <ac:spMk id="33" creationId="{133F8CB7-795C-4272-9073-64D8CF97F220}"/>
          </ac:spMkLst>
        </pc:spChg>
        <pc:spChg chg="add del">
          <ac:chgData name="Timo" userId="297ac3bd-fb39-4bdf-8ebb-eb528a6bf53a" providerId="ADAL" clId="{ACAC6701-0A23-4878-B4E3-665481D872A0}" dt="2021-11-01T09:38:25.809" v="1139" actId="26606"/>
          <ac:spMkLst>
            <pc:docMk/>
            <pc:sldMk cId="153825621" sldId="269"/>
            <ac:spMk id="35" creationId="{3F7D26C8-96ED-46E3-BD94-C1608C54C36B}"/>
          </ac:spMkLst>
        </pc:spChg>
        <pc:spChg chg="add del mod">
          <ac:chgData name="Timo" userId="297ac3bd-fb39-4bdf-8ebb-eb528a6bf53a" providerId="ADAL" clId="{ACAC6701-0A23-4878-B4E3-665481D872A0}" dt="2021-11-01T09:42:33.508" v="1169" actId="478"/>
          <ac:spMkLst>
            <pc:docMk/>
            <pc:sldMk cId="153825621" sldId="269"/>
            <ac:spMk id="36" creationId="{4EDEF393-A995-4FA3-9E29-23D6FBB726F8}"/>
          </ac:spMkLst>
        </pc:spChg>
        <pc:spChg chg="add del">
          <ac:chgData name="Timo" userId="297ac3bd-fb39-4bdf-8ebb-eb528a6bf53a" providerId="ADAL" clId="{ACAC6701-0A23-4878-B4E3-665481D872A0}" dt="2021-11-01T09:38:25.809" v="1139" actId="26606"/>
          <ac:spMkLst>
            <pc:docMk/>
            <pc:sldMk cId="153825621" sldId="269"/>
            <ac:spMk id="37" creationId="{13EEA0A9-F720-41ED-8EBA-2A10A664FDE1}"/>
          </ac:spMkLst>
        </pc:spChg>
        <pc:spChg chg="add del">
          <ac:chgData name="Timo" userId="297ac3bd-fb39-4bdf-8ebb-eb528a6bf53a" providerId="ADAL" clId="{ACAC6701-0A23-4878-B4E3-665481D872A0}" dt="2021-11-01T09:39:44.806" v="1146" actId="26606"/>
          <ac:spMkLst>
            <pc:docMk/>
            <pc:sldMk cId="153825621" sldId="269"/>
            <ac:spMk id="38" creationId="{133F8CB7-795C-4272-9073-64D8CF97F220}"/>
          </ac:spMkLst>
        </pc:spChg>
        <pc:spChg chg="add del">
          <ac:chgData name="Timo" userId="297ac3bd-fb39-4bdf-8ebb-eb528a6bf53a" providerId="ADAL" clId="{ACAC6701-0A23-4878-B4E3-665481D872A0}" dt="2021-11-01T09:38:25.809" v="1139" actId="26606"/>
          <ac:spMkLst>
            <pc:docMk/>
            <pc:sldMk cId="153825621" sldId="269"/>
            <ac:spMk id="39" creationId="{03B27569-6089-4DC0-93E0-F3F6E1E93CC1}"/>
          </ac:spMkLst>
        </pc:spChg>
        <pc:spChg chg="add del">
          <ac:chgData name="Timo" userId="297ac3bd-fb39-4bdf-8ebb-eb528a6bf53a" providerId="ADAL" clId="{ACAC6701-0A23-4878-B4E3-665481D872A0}" dt="2021-11-01T09:39:44.806" v="1146" actId="26606"/>
          <ac:spMkLst>
            <pc:docMk/>
            <pc:sldMk cId="153825621" sldId="269"/>
            <ac:spMk id="40" creationId="{9674F1F8-962D-4FF5-B378-D9D2FFDFD27E}"/>
          </ac:spMkLst>
        </pc:spChg>
        <pc:spChg chg="add del">
          <ac:chgData name="Timo" userId="297ac3bd-fb39-4bdf-8ebb-eb528a6bf53a" providerId="ADAL" clId="{ACAC6701-0A23-4878-B4E3-665481D872A0}" dt="2021-11-01T09:40:35.622" v="1152" actId="26606"/>
          <ac:spMkLst>
            <pc:docMk/>
            <pc:sldMk cId="153825621" sldId="269"/>
            <ac:spMk id="41" creationId="{1C524A27-B6C0-41EA-ABCB-AA2E61FC0F8A}"/>
          </ac:spMkLst>
        </pc:spChg>
        <pc:spChg chg="add del">
          <ac:chgData name="Timo" userId="297ac3bd-fb39-4bdf-8ebb-eb528a6bf53a" providerId="ADAL" clId="{ACAC6701-0A23-4878-B4E3-665481D872A0}" dt="2021-11-01T09:39:44.806" v="1146" actId="26606"/>
          <ac:spMkLst>
            <pc:docMk/>
            <pc:sldMk cId="153825621" sldId="269"/>
            <ac:spMk id="42" creationId="{C701CDB4-05E2-481A-9165-2455B6FE22A8}"/>
          </ac:spMkLst>
        </pc:spChg>
        <pc:spChg chg="add del">
          <ac:chgData name="Timo" userId="297ac3bd-fb39-4bdf-8ebb-eb528a6bf53a" providerId="ADAL" clId="{ACAC6701-0A23-4878-B4E3-665481D872A0}" dt="2021-11-01T09:40:35.622" v="1152" actId="26606"/>
          <ac:spMkLst>
            <pc:docMk/>
            <pc:sldMk cId="153825621" sldId="269"/>
            <ac:spMk id="43" creationId="{F3FCE8DC-E7A6-4A8F-BB57-A87EC4B846BB}"/>
          </ac:spMkLst>
        </pc:spChg>
        <pc:spChg chg="add del">
          <ac:chgData name="Timo" userId="297ac3bd-fb39-4bdf-8ebb-eb528a6bf53a" providerId="ADAL" clId="{ACAC6701-0A23-4878-B4E3-665481D872A0}" dt="2021-11-01T09:39:44.806" v="1146" actId="26606"/>
          <ac:spMkLst>
            <pc:docMk/>
            <pc:sldMk cId="153825621" sldId="269"/>
            <ac:spMk id="44" creationId="{93C43E0F-EC0A-4928-BA40-42313C09961E}"/>
          </ac:spMkLst>
        </pc:spChg>
        <pc:spChg chg="add del">
          <ac:chgData name="Timo" userId="297ac3bd-fb39-4bdf-8ebb-eb528a6bf53a" providerId="ADAL" clId="{ACAC6701-0A23-4878-B4E3-665481D872A0}" dt="2021-11-01T09:41:11.045" v="1153" actId="26606"/>
          <ac:spMkLst>
            <pc:docMk/>
            <pc:sldMk cId="153825621" sldId="269"/>
            <ac:spMk id="48" creationId="{1C524A27-B6C0-41EA-ABCB-AA2E61FC0F8A}"/>
          </ac:spMkLst>
        </pc:spChg>
        <pc:spChg chg="add del">
          <ac:chgData name="Timo" userId="297ac3bd-fb39-4bdf-8ebb-eb528a6bf53a" providerId="ADAL" clId="{ACAC6701-0A23-4878-B4E3-665481D872A0}" dt="2021-11-01T09:41:11.045" v="1153" actId="26606"/>
          <ac:spMkLst>
            <pc:docMk/>
            <pc:sldMk cId="153825621" sldId="269"/>
            <ac:spMk id="50" creationId="{F3FCE8DC-E7A6-4A8F-BB57-A87EC4B846BB}"/>
          </ac:spMkLst>
        </pc:spChg>
        <pc:spChg chg="add">
          <ac:chgData name="Timo" userId="297ac3bd-fb39-4bdf-8ebb-eb528a6bf53a" providerId="ADAL" clId="{ACAC6701-0A23-4878-B4E3-665481D872A0}" dt="2021-11-01T09:41:11.045" v="1153" actId="26606"/>
          <ac:spMkLst>
            <pc:docMk/>
            <pc:sldMk cId="153825621" sldId="269"/>
            <ac:spMk id="55" creationId="{28F489B8-B6E6-485E-9CB6-3C90A4D84172}"/>
          </ac:spMkLst>
        </pc:spChg>
        <pc:spChg chg="add del">
          <ac:chgData name="Timo" userId="297ac3bd-fb39-4bdf-8ebb-eb528a6bf53a" providerId="ADAL" clId="{ACAC6701-0A23-4878-B4E3-665481D872A0}" dt="2021-11-01T09:41:46.384" v="1158" actId="26606"/>
          <ac:spMkLst>
            <pc:docMk/>
            <pc:sldMk cId="153825621" sldId="269"/>
            <ac:spMk id="60" creationId="{0EA0C3AC-2A72-484B-B07D-F2CC519F1201}"/>
          </ac:spMkLst>
        </pc:spChg>
        <pc:spChg chg="add del">
          <ac:chgData name="Timo" userId="297ac3bd-fb39-4bdf-8ebb-eb528a6bf53a" providerId="ADAL" clId="{ACAC6701-0A23-4878-B4E3-665481D872A0}" dt="2021-11-01T09:41:46.384" v="1158" actId="26606"/>
          <ac:spMkLst>
            <pc:docMk/>
            <pc:sldMk cId="153825621" sldId="269"/>
            <ac:spMk id="62" creationId="{986477EF-3991-4D07-9F11-9E887C340C78}"/>
          </ac:spMkLst>
        </pc:spChg>
        <pc:spChg chg="add del">
          <ac:chgData name="Timo" userId="297ac3bd-fb39-4bdf-8ebb-eb528a6bf53a" providerId="ADAL" clId="{ACAC6701-0A23-4878-B4E3-665481D872A0}" dt="2021-11-01T09:41:46.384" v="1158" actId="26606"/>
          <ac:spMkLst>
            <pc:docMk/>
            <pc:sldMk cId="153825621" sldId="269"/>
            <ac:spMk id="64" creationId="{EDA40B90-E281-4108-8CC2-959D5F95070A}"/>
          </ac:spMkLst>
        </pc:spChg>
        <pc:spChg chg="add del">
          <ac:chgData name="Timo" userId="297ac3bd-fb39-4bdf-8ebb-eb528a6bf53a" providerId="ADAL" clId="{ACAC6701-0A23-4878-B4E3-665481D872A0}" dt="2021-11-01T09:41:46.380" v="1157" actId="26606"/>
          <ac:spMkLst>
            <pc:docMk/>
            <pc:sldMk cId="153825621" sldId="269"/>
            <ac:spMk id="69" creationId="{E2DA8D37-1E70-450D-9D70-95873ABDC833}"/>
          </ac:spMkLst>
        </pc:spChg>
        <pc:spChg chg="add del">
          <ac:chgData name="Timo" userId="297ac3bd-fb39-4bdf-8ebb-eb528a6bf53a" providerId="ADAL" clId="{ACAC6701-0A23-4878-B4E3-665481D872A0}" dt="2021-11-01T09:41:46.380" v="1157" actId="26606"/>
          <ac:spMkLst>
            <pc:docMk/>
            <pc:sldMk cId="153825621" sldId="269"/>
            <ac:spMk id="71" creationId="{D2E1CE80-9123-4F46-924D-C14DF534A985}"/>
          </ac:spMkLst>
        </pc:spChg>
        <pc:spChg chg="add">
          <ac:chgData name="Timo" userId="297ac3bd-fb39-4bdf-8ebb-eb528a6bf53a" providerId="ADAL" clId="{ACAC6701-0A23-4878-B4E3-665481D872A0}" dt="2021-11-01T09:41:46.384" v="1158" actId="26606"/>
          <ac:spMkLst>
            <pc:docMk/>
            <pc:sldMk cId="153825621" sldId="269"/>
            <ac:spMk id="73" creationId="{1C524A27-B6C0-41EA-ABCB-AA2E61FC0F8A}"/>
          </ac:spMkLst>
        </pc:spChg>
        <pc:spChg chg="add">
          <ac:chgData name="Timo" userId="297ac3bd-fb39-4bdf-8ebb-eb528a6bf53a" providerId="ADAL" clId="{ACAC6701-0A23-4878-B4E3-665481D872A0}" dt="2021-11-01T09:41:46.384" v="1158" actId="26606"/>
          <ac:spMkLst>
            <pc:docMk/>
            <pc:sldMk cId="153825621" sldId="269"/>
            <ac:spMk id="74" creationId="{F3FCE8DC-E7A6-4A8F-BB57-A87EC4B846BB}"/>
          </ac:spMkLst>
        </pc:spChg>
        <pc:picChg chg="mod ord">
          <ac:chgData name="Timo" userId="297ac3bd-fb39-4bdf-8ebb-eb528a6bf53a" providerId="ADAL" clId="{ACAC6701-0A23-4878-B4E3-665481D872A0}" dt="2021-11-01T09:42:16.051" v="1164" actId="1076"/>
          <ac:picMkLst>
            <pc:docMk/>
            <pc:sldMk cId="153825621" sldId="269"/>
            <ac:picMk id="4" creationId="{D691F031-8A6B-4C95-A265-B535F61E79EE}"/>
          </ac:picMkLst>
        </pc:picChg>
      </pc:sldChg>
      <pc:sldChg chg="modSp mod">
        <pc:chgData name="Timo" userId="297ac3bd-fb39-4bdf-8ebb-eb528a6bf53a" providerId="ADAL" clId="{ACAC6701-0A23-4878-B4E3-665481D872A0}" dt="2021-11-01T10:54:40.975" v="1767" actId="20577"/>
        <pc:sldMkLst>
          <pc:docMk/>
          <pc:sldMk cId="2086882215" sldId="271"/>
        </pc:sldMkLst>
        <pc:spChg chg="mod">
          <ac:chgData name="Timo" userId="297ac3bd-fb39-4bdf-8ebb-eb528a6bf53a" providerId="ADAL" clId="{ACAC6701-0A23-4878-B4E3-665481D872A0}" dt="2021-11-01T10:08:14.555" v="1489" actId="313"/>
          <ac:spMkLst>
            <pc:docMk/>
            <pc:sldMk cId="2086882215" sldId="271"/>
            <ac:spMk id="2" creationId="{5A1053E0-9605-4CF4-A737-C982524D7DB0}"/>
          </ac:spMkLst>
        </pc:spChg>
        <pc:graphicFrameChg chg="mod">
          <ac:chgData name="Timo" userId="297ac3bd-fb39-4bdf-8ebb-eb528a6bf53a" providerId="ADAL" clId="{ACAC6701-0A23-4878-B4E3-665481D872A0}" dt="2021-11-01T10:54:40.975" v="1767" actId="20577"/>
          <ac:graphicFrameMkLst>
            <pc:docMk/>
            <pc:sldMk cId="2086882215" sldId="271"/>
            <ac:graphicFrameMk id="4" creationId="{9A0577DB-C116-4943-84B5-FBD5032F737F}"/>
          </ac:graphicFrameMkLst>
        </pc:graphicFrameChg>
      </pc:sldChg>
      <pc:sldChg chg="modSp new mod">
        <pc:chgData name="Timo" userId="297ac3bd-fb39-4bdf-8ebb-eb528a6bf53a" providerId="ADAL" clId="{ACAC6701-0A23-4878-B4E3-665481D872A0}" dt="2021-11-01T10:11:10.158" v="1624" actId="20577"/>
        <pc:sldMkLst>
          <pc:docMk/>
          <pc:sldMk cId="2942841331" sldId="272"/>
        </pc:sldMkLst>
        <pc:spChg chg="mod">
          <ac:chgData name="Timo" userId="297ac3bd-fb39-4bdf-8ebb-eb528a6bf53a" providerId="ADAL" clId="{ACAC6701-0A23-4878-B4E3-665481D872A0}" dt="2021-11-01T10:11:10.158" v="1624" actId="20577"/>
          <ac:spMkLst>
            <pc:docMk/>
            <pc:sldMk cId="2942841331" sldId="272"/>
            <ac:spMk id="2" creationId="{D6F624E3-110A-483B-9F1B-026EB125414D}"/>
          </ac:spMkLst>
        </pc:spChg>
        <pc:spChg chg="mod">
          <ac:chgData name="Timo" userId="297ac3bd-fb39-4bdf-8ebb-eb528a6bf53a" providerId="ADAL" clId="{ACAC6701-0A23-4878-B4E3-665481D872A0}" dt="2021-11-01T10:10:39.730" v="1557" actId="313"/>
          <ac:spMkLst>
            <pc:docMk/>
            <pc:sldMk cId="2942841331" sldId="272"/>
            <ac:spMk id="3" creationId="{848C98BF-B29C-48D9-B2AA-1113A796C719}"/>
          </ac:spMkLst>
        </pc:spChg>
      </pc:sldChg>
    </pc:docChg>
  </pc:docChgLst>
  <pc:docChgLst>
    <pc:chgData name="Mick Vermeulen (0909880)" userId="S::0909880@hr.nl::71b15894-7ef2-4a11-8a3c-336da915f15a" providerId="AD" clId="Web-{B1191241-A466-7293-CA3B-3B3EEF1F8050}"/>
    <pc:docChg chg="addSld modSld">
      <pc:chgData name="Mick Vermeulen (0909880)" userId="S::0909880@hr.nl::71b15894-7ef2-4a11-8a3c-336da915f15a" providerId="AD" clId="Web-{B1191241-A466-7293-CA3B-3B3EEF1F8050}" dt="2021-11-01T10:05:11.754" v="39"/>
      <pc:docMkLst>
        <pc:docMk/>
      </pc:docMkLst>
      <pc:sldChg chg="modSp">
        <pc:chgData name="Mick Vermeulen (0909880)" userId="S::0909880@hr.nl::71b15894-7ef2-4a11-8a3c-336da915f15a" providerId="AD" clId="Web-{B1191241-A466-7293-CA3B-3B3EEF1F8050}" dt="2021-11-01T09:57:23.039" v="38" actId="20577"/>
        <pc:sldMkLst>
          <pc:docMk/>
          <pc:sldMk cId="2129342332" sldId="267"/>
        </pc:sldMkLst>
        <pc:spChg chg="mod">
          <ac:chgData name="Mick Vermeulen (0909880)" userId="S::0909880@hr.nl::71b15894-7ef2-4a11-8a3c-336da915f15a" providerId="AD" clId="Web-{B1191241-A466-7293-CA3B-3B3EEF1F8050}" dt="2021-11-01T09:57:23.039" v="38" actId="20577"/>
          <ac:spMkLst>
            <pc:docMk/>
            <pc:sldMk cId="2129342332" sldId="267"/>
            <ac:spMk id="3" creationId="{64F6D02F-CE1E-45B1-A694-DEA9F806A2EA}"/>
          </ac:spMkLst>
        </pc:spChg>
      </pc:sldChg>
      <pc:sldChg chg="addSp delSp modSp new">
        <pc:chgData name="Mick Vermeulen (0909880)" userId="S::0909880@hr.nl::71b15894-7ef2-4a11-8a3c-336da915f15a" providerId="AD" clId="Web-{B1191241-A466-7293-CA3B-3B3EEF1F8050}" dt="2021-11-01T10:05:11.754" v="39"/>
        <pc:sldMkLst>
          <pc:docMk/>
          <pc:sldMk cId="153825621" sldId="269"/>
        </pc:sldMkLst>
        <pc:spChg chg="mod">
          <ac:chgData name="Mick Vermeulen (0909880)" userId="S::0909880@hr.nl::71b15894-7ef2-4a11-8a3c-336da915f15a" providerId="AD" clId="Web-{B1191241-A466-7293-CA3B-3B3EEF1F8050}" dt="2021-11-01T09:23:31.031" v="14" actId="20577"/>
          <ac:spMkLst>
            <pc:docMk/>
            <pc:sldMk cId="153825621" sldId="269"/>
            <ac:spMk id="2" creationId="{484DBAE5-5297-4481-A7BB-B952D65882DF}"/>
          </ac:spMkLst>
        </pc:spChg>
        <pc:spChg chg="del">
          <ac:chgData name="Mick Vermeulen (0909880)" userId="S::0909880@hr.nl::71b15894-7ef2-4a11-8a3c-336da915f15a" providerId="AD" clId="Web-{B1191241-A466-7293-CA3B-3B3EEF1F8050}" dt="2021-11-01T09:29:57.604" v="15"/>
          <ac:spMkLst>
            <pc:docMk/>
            <pc:sldMk cId="153825621" sldId="269"/>
            <ac:spMk id="3" creationId="{BD0A4915-871D-499A-B97F-8064581D11DF}"/>
          </ac:spMkLst>
        </pc:spChg>
        <pc:spChg chg="add mod">
          <ac:chgData name="Mick Vermeulen (0909880)" userId="S::0909880@hr.nl::71b15894-7ef2-4a11-8a3c-336da915f15a" providerId="AD" clId="Web-{B1191241-A466-7293-CA3B-3B3EEF1F8050}" dt="2021-11-01T09:47:04.818" v="30" actId="20577"/>
          <ac:spMkLst>
            <pc:docMk/>
            <pc:sldMk cId="153825621" sldId="269"/>
            <ac:spMk id="3" creationId="{F8AEC177-DDE5-4A45-B94C-582D363E1B6F}"/>
          </ac:spMkLst>
        </pc:spChg>
        <pc:spChg chg="del">
          <ac:chgData name="Mick Vermeulen (0909880)" userId="S::0909880@hr.nl::71b15894-7ef2-4a11-8a3c-336da915f15a" providerId="AD" clId="Web-{B1191241-A466-7293-CA3B-3B3EEF1F8050}" dt="2021-11-01T10:05:11.754" v="39"/>
          <ac:spMkLst>
            <pc:docMk/>
            <pc:sldMk cId="153825621" sldId="269"/>
            <ac:spMk id="5" creationId="{9A535334-0FB7-4DA1-B06F-D61B9DEE8D17}"/>
          </ac:spMkLst>
        </pc:spChg>
        <pc:picChg chg="add mod ord">
          <ac:chgData name="Mick Vermeulen (0909880)" userId="S::0909880@hr.nl::71b15894-7ef2-4a11-8a3c-336da915f15a" providerId="AD" clId="Web-{B1191241-A466-7293-CA3B-3B3EEF1F8050}" dt="2021-11-01T09:37:34.428" v="19" actId="14100"/>
          <ac:picMkLst>
            <pc:docMk/>
            <pc:sldMk cId="153825621" sldId="269"/>
            <ac:picMk id="4" creationId="{D691F031-8A6B-4C95-A265-B535F61E79EE}"/>
          </ac:picMkLst>
        </pc:picChg>
      </pc:sldChg>
    </pc:docChg>
  </pc:docChgLst>
  <pc:docChgLst>
    <pc:chgData name="Wouter van Huut (1018984)" userId="S::1018984@hr.nl::0c0caa0d-1bab-48d0-981d-3d4111dd002e" providerId="AD" clId="Web-{C0B085C3-371F-67C1-31A3-1BB81B56BF0D}"/>
    <pc:docChg chg="modSld addMainMaster delMainMaster">
      <pc:chgData name="Wouter van Huut (1018984)" userId="S::1018984@hr.nl::0c0caa0d-1bab-48d0-981d-3d4111dd002e" providerId="AD" clId="Web-{C0B085C3-371F-67C1-31A3-1BB81B56BF0D}" dt="2021-11-01T09:43:23.715" v="21"/>
      <pc:docMkLst>
        <pc:docMk/>
      </pc:docMkLst>
      <pc:sldChg chg="delSp modSp mod modClrScheme delDesignElem chgLayout">
        <pc:chgData name="Wouter van Huut (1018984)" userId="S::1018984@hr.nl::0c0caa0d-1bab-48d0-981d-3d4111dd002e" providerId="AD" clId="Web-{C0B085C3-371F-67C1-31A3-1BB81B56BF0D}" dt="2021-11-01T09:39:12.084" v="0"/>
        <pc:sldMkLst>
          <pc:docMk/>
          <pc:sldMk cId="4047084035" sldId="257"/>
        </pc:sldMkLst>
        <pc:spChg chg="mod ord">
          <ac:chgData name="Wouter van Huut (1018984)" userId="S::1018984@hr.nl::0c0caa0d-1bab-48d0-981d-3d4111dd002e" providerId="AD" clId="Web-{C0B085C3-371F-67C1-31A3-1BB81B56BF0D}" dt="2021-11-01T09:39:12.084" v="0"/>
          <ac:spMkLst>
            <pc:docMk/>
            <pc:sldMk cId="4047084035" sldId="257"/>
            <ac:spMk id="2" creationId="{DBD597F7-FEFC-41BF-B7CD-D56774C14410}"/>
          </ac:spMkLst>
        </pc:spChg>
        <pc:spChg chg="mod ord">
          <ac:chgData name="Wouter van Huut (1018984)" userId="S::1018984@hr.nl::0c0caa0d-1bab-48d0-981d-3d4111dd002e" providerId="AD" clId="Web-{C0B085C3-371F-67C1-31A3-1BB81B56BF0D}" dt="2021-11-01T09:39:12.084" v="0"/>
          <ac:spMkLst>
            <pc:docMk/>
            <pc:sldMk cId="4047084035" sldId="257"/>
            <ac:spMk id="3" creationId="{BA515D1A-6B2B-4C37-87E4-FB9207C5BF53}"/>
          </ac:spMkLst>
        </pc:spChg>
        <pc:spChg chg="del">
          <ac:chgData name="Wouter van Huut (1018984)" userId="S::1018984@hr.nl::0c0caa0d-1bab-48d0-981d-3d4111dd002e" providerId="AD" clId="Web-{C0B085C3-371F-67C1-31A3-1BB81B56BF0D}" dt="2021-11-01T09:39:12.084" v="0"/>
          <ac:spMkLst>
            <pc:docMk/>
            <pc:sldMk cId="4047084035" sldId="257"/>
            <ac:spMk id="15" creationId="{AFB83730-58A8-42CA-90B3-5D5D2D1B00BC}"/>
          </ac:spMkLst>
        </pc:spChg>
      </pc:sldChg>
      <pc:sldChg chg="modSp mod modClrScheme chgLayout">
        <pc:chgData name="Wouter van Huut (1018984)" userId="S::1018984@hr.nl::0c0caa0d-1bab-48d0-981d-3d4111dd002e" providerId="AD" clId="Web-{C0B085C3-371F-67C1-31A3-1BB81B56BF0D}" dt="2021-11-01T09:39:12.084" v="0"/>
        <pc:sldMkLst>
          <pc:docMk/>
          <pc:sldMk cId="4270982421" sldId="258"/>
        </pc:sldMkLst>
        <pc:spChg chg="mod ord">
          <ac:chgData name="Wouter van Huut (1018984)" userId="S::1018984@hr.nl::0c0caa0d-1bab-48d0-981d-3d4111dd002e" providerId="AD" clId="Web-{C0B085C3-371F-67C1-31A3-1BB81B56BF0D}" dt="2021-11-01T09:39:12.084" v="0"/>
          <ac:spMkLst>
            <pc:docMk/>
            <pc:sldMk cId="4270982421" sldId="258"/>
            <ac:spMk id="2" creationId="{115D80CD-D73D-4CB2-9874-CF11F2C26F93}"/>
          </ac:spMkLst>
        </pc:spChg>
        <pc:spChg chg="mod ord">
          <ac:chgData name="Wouter van Huut (1018984)" userId="S::1018984@hr.nl::0c0caa0d-1bab-48d0-981d-3d4111dd002e" providerId="AD" clId="Web-{C0B085C3-371F-67C1-31A3-1BB81B56BF0D}" dt="2021-11-01T09:39:12.084" v="0"/>
          <ac:spMkLst>
            <pc:docMk/>
            <pc:sldMk cId="4270982421" sldId="258"/>
            <ac:spMk id="3" creationId="{CB696BDB-14F9-4623-9AA0-3996ACD4A033}"/>
          </ac:spMkLst>
        </pc:spChg>
      </pc:sldChg>
      <pc:sldChg chg="modSp mod modClrScheme chgLayout">
        <pc:chgData name="Wouter van Huut (1018984)" userId="S::1018984@hr.nl::0c0caa0d-1bab-48d0-981d-3d4111dd002e" providerId="AD" clId="Web-{C0B085C3-371F-67C1-31A3-1BB81B56BF0D}" dt="2021-11-01T09:39:12.084" v="0"/>
        <pc:sldMkLst>
          <pc:docMk/>
          <pc:sldMk cId="2267074806" sldId="259"/>
        </pc:sldMkLst>
        <pc:spChg chg="mod ord">
          <ac:chgData name="Wouter van Huut (1018984)" userId="S::1018984@hr.nl::0c0caa0d-1bab-48d0-981d-3d4111dd002e" providerId="AD" clId="Web-{C0B085C3-371F-67C1-31A3-1BB81B56BF0D}" dt="2021-11-01T09:39:12.084" v="0"/>
          <ac:spMkLst>
            <pc:docMk/>
            <pc:sldMk cId="2267074806" sldId="259"/>
            <ac:spMk id="2" creationId="{69F5453A-E753-4395-BB80-7B102827CC6F}"/>
          </ac:spMkLst>
        </pc:spChg>
        <pc:spChg chg="mod ord">
          <ac:chgData name="Wouter van Huut (1018984)" userId="S::1018984@hr.nl::0c0caa0d-1bab-48d0-981d-3d4111dd002e" providerId="AD" clId="Web-{C0B085C3-371F-67C1-31A3-1BB81B56BF0D}" dt="2021-11-01T09:39:12.084" v="0"/>
          <ac:spMkLst>
            <pc:docMk/>
            <pc:sldMk cId="2267074806" sldId="259"/>
            <ac:spMk id="3" creationId="{C77CAF36-2796-4906-A192-428A3E9F2FEC}"/>
          </ac:spMkLst>
        </pc:spChg>
      </pc:sldChg>
      <pc:sldChg chg="modSp mod modClrScheme chgLayout">
        <pc:chgData name="Wouter van Huut (1018984)" userId="S::1018984@hr.nl::0c0caa0d-1bab-48d0-981d-3d4111dd002e" providerId="AD" clId="Web-{C0B085C3-371F-67C1-31A3-1BB81B56BF0D}" dt="2021-11-01T09:39:12.084" v="0"/>
        <pc:sldMkLst>
          <pc:docMk/>
          <pc:sldMk cId="4234391277" sldId="260"/>
        </pc:sldMkLst>
        <pc:spChg chg="mod ord">
          <ac:chgData name="Wouter van Huut (1018984)" userId="S::1018984@hr.nl::0c0caa0d-1bab-48d0-981d-3d4111dd002e" providerId="AD" clId="Web-{C0B085C3-371F-67C1-31A3-1BB81B56BF0D}" dt="2021-11-01T09:39:12.084" v="0"/>
          <ac:spMkLst>
            <pc:docMk/>
            <pc:sldMk cId="4234391277" sldId="260"/>
            <ac:spMk id="2" creationId="{529DF2AE-4A3F-475E-BC03-90B01D775266}"/>
          </ac:spMkLst>
        </pc:spChg>
      </pc:sldChg>
      <pc:sldChg chg="modSp mod modClrScheme chgLayout">
        <pc:chgData name="Wouter van Huut (1018984)" userId="S::1018984@hr.nl::0c0caa0d-1bab-48d0-981d-3d4111dd002e" providerId="AD" clId="Web-{C0B085C3-371F-67C1-31A3-1BB81B56BF0D}" dt="2021-11-01T09:39:12.084" v="0"/>
        <pc:sldMkLst>
          <pc:docMk/>
          <pc:sldMk cId="3889103194" sldId="263"/>
        </pc:sldMkLst>
        <pc:spChg chg="mod ord">
          <ac:chgData name="Wouter van Huut (1018984)" userId="S::1018984@hr.nl::0c0caa0d-1bab-48d0-981d-3d4111dd002e" providerId="AD" clId="Web-{C0B085C3-371F-67C1-31A3-1BB81B56BF0D}" dt="2021-11-01T09:39:12.084" v="0"/>
          <ac:spMkLst>
            <pc:docMk/>
            <pc:sldMk cId="3889103194" sldId="263"/>
            <ac:spMk id="2" creationId="{6601724E-6F73-4EE5-B7C0-25345F211E02}"/>
          </ac:spMkLst>
        </pc:spChg>
      </pc:sldChg>
      <pc:sldChg chg="addSp delSp modSp mod setBg setClrOvrMap delDesignElem chgLayout">
        <pc:chgData name="Wouter van Huut (1018984)" userId="S::1018984@hr.nl::0c0caa0d-1bab-48d0-981d-3d4111dd002e" providerId="AD" clId="Web-{C0B085C3-371F-67C1-31A3-1BB81B56BF0D}" dt="2021-11-01T09:41:08.712" v="18"/>
        <pc:sldMkLst>
          <pc:docMk/>
          <pc:sldMk cId="3747365162" sldId="264"/>
        </pc:sldMkLst>
        <pc:spChg chg="mod ord">
          <ac:chgData name="Wouter van Huut (1018984)" userId="S::1018984@hr.nl::0c0caa0d-1bab-48d0-981d-3d4111dd002e" providerId="AD" clId="Web-{C0B085C3-371F-67C1-31A3-1BB81B56BF0D}" dt="2021-11-01T09:41:08.712" v="18"/>
          <ac:spMkLst>
            <pc:docMk/>
            <pc:sldMk cId="3747365162" sldId="264"/>
            <ac:spMk id="2" creationId="{A300CC15-0DA1-4E71-B59C-0E561960DF77}"/>
          </ac:spMkLst>
        </pc:spChg>
        <pc:spChg chg="add del">
          <ac:chgData name="Wouter van Huut (1018984)" userId="S::1018984@hr.nl::0c0caa0d-1bab-48d0-981d-3d4111dd002e" providerId="AD" clId="Web-{C0B085C3-371F-67C1-31A3-1BB81B56BF0D}" dt="2021-11-01T09:40:55.305" v="5"/>
          <ac:spMkLst>
            <pc:docMk/>
            <pc:sldMk cId="3747365162" sldId="264"/>
            <ac:spMk id="8" creationId="{133F8CB7-795C-4272-9073-64D8CF97F220}"/>
          </ac:spMkLst>
        </pc:spChg>
        <pc:spChg chg="add del">
          <ac:chgData name="Wouter van Huut (1018984)" userId="S::1018984@hr.nl::0c0caa0d-1bab-48d0-981d-3d4111dd002e" providerId="AD" clId="Web-{C0B085C3-371F-67C1-31A3-1BB81B56BF0D}" dt="2021-11-01T09:40:55.305" v="5"/>
          <ac:spMkLst>
            <pc:docMk/>
            <pc:sldMk cId="3747365162" sldId="264"/>
            <ac:spMk id="9" creationId="{CC57EF5B-92B7-4D8A-82DE-4665F89A21C0}"/>
          </ac:spMkLst>
        </pc:spChg>
        <pc:spChg chg="add del">
          <ac:chgData name="Wouter van Huut (1018984)" userId="S::1018984@hr.nl::0c0caa0d-1bab-48d0-981d-3d4111dd002e" providerId="AD" clId="Web-{C0B085C3-371F-67C1-31A3-1BB81B56BF0D}" dt="2021-11-01T09:40:41.586" v="3"/>
          <ac:spMkLst>
            <pc:docMk/>
            <pc:sldMk cId="3747365162" sldId="264"/>
            <ac:spMk id="11" creationId="{133F8CB7-795C-4272-9073-64D8CF97F220}"/>
          </ac:spMkLst>
        </pc:spChg>
        <pc:spChg chg="add del">
          <ac:chgData name="Wouter van Huut (1018984)" userId="S::1018984@hr.nl::0c0caa0d-1bab-48d0-981d-3d4111dd002e" providerId="AD" clId="Web-{C0B085C3-371F-67C1-31A3-1BB81B56BF0D}" dt="2021-11-01T09:40:59.821" v="7"/>
          <ac:spMkLst>
            <pc:docMk/>
            <pc:sldMk cId="3747365162" sldId="264"/>
            <ac:spMk id="12" creationId="{133F8CB7-795C-4272-9073-64D8CF97F220}"/>
          </ac:spMkLst>
        </pc:spChg>
        <pc:spChg chg="add del">
          <ac:chgData name="Wouter van Huut (1018984)" userId="S::1018984@hr.nl::0c0caa0d-1bab-48d0-981d-3d4111dd002e" providerId="AD" clId="Web-{C0B085C3-371F-67C1-31A3-1BB81B56BF0D}" dt="2021-11-01T09:40:41.586" v="3"/>
          <ac:spMkLst>
            <pc:docMk/>
            <pc:sldMk cId="3747365162" sldId="264"/>
            <ac:spMk id="13" creationId="{F611655D-86DD-44E5-9999-B2135809D20A}"/>
          </ac:spMkLst>
        </pc:spChg>
        <pc:spChg chg="add del">
          <ac:chgData name="Wouter van Huut (1018984)" userId="S::1018984@hr.nl::0c0caa0d-1bab-48d0-981d-3d4111dd002e" providerId="AD" clId="Web-{C0B085C3-371F-67C1-31A3-1BB81B56BF0D}" dt="2021-11-01T09:40:59.821" v="7"/>
          <ac:spMkLst>
            <pc:docMk/>
            <pc:sldMk cId="3747365162" sldId="264"/>
            <ac:spMk id="14" creationId="{F611655D-86DD-44E5-9999-B2135809D20A}"/>
          </ac:spMkLst>
        </pc:spChg>
        <pc:spChg chg="add del">
          <ac:chgData name="Wouter van Huut (1018984)" userId="S::1018984@hr.nl::0c0caa0d-1bab-48d0-981d-3d4111dd002e" providerId="AD" clId="Web-{C0B085C3-371F-67C1-31A3-1BB81B56BF0D}" dt="2021-11-01T09:40:41.586" v="3"/>
          <ac:spMkLst>
            <pc:docMk/>
            <pc:sldMk cId="3747365162" sldId="264"/>
            <ac:spMk id="15" creationId="{11443580-A880-4C5F-9EB1-FC254EC650C1}"/>
          </ac:spMkLst>
        </pc:spChg>
        <pc:spChg chg="add del">
          <ac:chgData name="Wouter van Huut (1018984)" userId="S::1018984@hr.nl::0c0caa0d-1bab-48d0-981d-3d4111dd002e" providerId="AD" clId="Web-{C0B085C3-371F-67C1-31A3-1BB81B56BF0D}" dt="2021-11-01T09:40:59.821" v="7"/>
          <ac:spMkLst>
            <pc:docMk/>
            <pc:sldMk cId="3747365162" sldId="264"/>
            <ac:spMk id="16" creationId="{11443580-A880-4C5F-9EB1-FC254EC650C1}"/>
          </ac:spMkLst>
        </pc:spChg>
        <pc:spChg chg="add del">
          <ac:chgData name="Wouter van Huut (1018984)" userId="S::1018984@hr.nl::0c0caa0d-1bab-48d0-981d-3d4111dd002e" providerId="AD" clId="Web-{C0B085C3-371F-67C1-31A3-1BB81B56BF0D}" dt="2021-11-01T09:41:03.962" v="11"/>
          <ac:spMkLst>
            <pc:docMk/>
            <pc:sldMk cId="3747365162" sldId="264"/>
            <ac:spMk id="17" creationId="{133F8CB7-795C-4272-9073-64D8CF97F220}"/>
          </ac:spMkLst>
        </pc:spChg>
        <pc:spChg chg="add del">
          <ac:chgData name="Wouter van Huut (1018984)" userId="S::1018984@hr.nl::0c0caa0d-1bab-48d0-981d-3d4111dd002e" providerId="AD" clId="Web-{C0B085C3-371F-67C1-31A3-1BB81B56BF0D}" dt="2021-11-01T09:41:03.962" v="11"/>
          <ac:spMkLst>
            <pc:docMk/>
            <pc:sldMk cId="3747365162" sldId="264"/>
            <ac:spMk id="18" creationId="{7AF0B711-0578-47A6-AB9A-AF422D2535BF}"/>
          </ac:spMkLst>
        </pc:spChg>
        <pc:spChg chg="add del">
          <ac:chgData name="Wouter van Huut (1018984)" userId="S::1018984@hr.nl::0c0caa0d-1bab-48d0-981d-3d4111dd002e" providerId="AD" clId="Web-{C0B085C3-371F-67C1-31A3-1BB81B56BF0D}" dt="2021-11-01T09:41:02.165" v="9"/>
          <ac:spMkLst>
            <pc:docMk/>
            <pc:sldMk cId="3747365162" sldId="264"/>
            <ac:spMk id="19" creationId="{133F8CB7-795C-4272-9073-64D8CF97F220}"/>
          </ac:spMkLst>
        </pc:spChg>
        <pc:spChg chg="add del">
          <ac:chgData name="Wouter van Huut (1018984)" userId="S::1018984@hr.nl::0c0caa0d-1bab-48d0-981d-3d4111dd002e" providerId="AD" clId="Web-{C0B085C3-371F-67C1-31A3-1BB81B56BF0D}" dt="2021-11-01T09:41:02.165" v="9"/>
          <ac:spMkLst>
            <pc:docMk/>
            <pc:sldMk cId="3747365162" sldId="264"/>
            <ac:spMk id="20" creationId="{CC57EF5B-92B7-4D8A-82DE-4665F89A21C0}"/>
          </ac:spMkLst>
        </pc:spChg>
        <pc:spChg chg="add del">
          <ac:chgData name="Wouter van Huut (1018984)" userId="S::1018984@hr.nl::0c0caa0d-1bab-48d0-981d-3d4111dd002e" providerId="AD" clId="Web-{C0B085C3-371F-67C1-31A3-1BB81B56BF0D}" dt="2021-11-01T09:41:05.383" v="13"/>
          <ac:spMkLst>
            <pc:docMk/>
            <pc:sldMk cId="3747365162" sldId="264"/>
            <ac:spMk id="22" creationId="{133F8CB7-795C-4272-9073-64D8CF97F220}"/>
          </ac:spMkLst>
        </pc:spChg>
        <pc:spChg chg="add del">
          <ac:chgData name="Wouter van Huut (1018984)" userId="S::1018984@hr.nl::0c0caa0d-1bab-48d0-981d-3d4111dd002e" providerId="AD" clId="Web-{C0B085C3-371F-67C1-31A3-1BB81B56BF0D}" dt="2021-11-01T09:41:05.383" v="13"/>
          <ac:spMkLst>
            <pc:docMk/>
            <pc:sldMk cId="3747365162" sldId="264"/>
            <ac:spMk id="23" creationId="{CC57EF5B-92B7-4D8A-82DE-4665F89A21C0}"/>
          </ac:spMkLst>
        </pc:spChg>
        <pc:spChg chg="add del">
          <ac:chgData name="Wouter van Huut (1018984)" userId="S::1018984@hr.nl::0c0caa0d-1bab-48d0-981d-3d4111dd002e" providerId="AD" clId="Web-{C0B085C3-371F-67C1-31A3-1BB81B56BF0D}" dt="2021-11-01T09:41:07.259" v="15"/>
          <ac:spMkLst>
            <pc:docMk/>
            <pc:sldMk cId="3747365162" sldId="264"/>
            <ac:spMk id="25" creationId="{133F8CB7-795C-4272-9073-64D8CF97F220}"/>
          </ac:spMkLst>
        </pc:spChg>
        <pc:spChg chg="add del">
          <ac:chgData name="Wouter van Huut (1018984)" userId="S::1018984@hr.nl::0c0caa0d-1bab-48d0-981d-3d4111dd002e" providerId="AD" clId="Web-{C0B085C3-371F-67C1-31A3-1BB81B56BF0D}" dt="2021-11-01T09:41:07.259" v="15"/>
          <ac:spMkLst>
            <pc:docMk/>
            <pc:sldMk cId="3747365162" sldId="264"/>
            <ac:spMk id="26" creationId="{7AF0B711-0578-47A6-AB9A-AF422D2535BF}"/>
          </ac:spMkLst>
        </pc:spChg>
        <pc:spChg chg="add del">
          <ac:chgData name="Wouter van Huut (1018984)" userId="S::1018984@hr.nl::0c0caa0d-1bab-48d0-981d-3d4111dd002e" providerId="AD" clId="Web-{C0B085C3-371F-67C1-31A3-1BB81B56BF0D}" dt="2021-11-01T09:41:08.696" v="17"/>
          <ac:spMkLst>
            <pc:docMk/>
            <pc:sldMk cId="3747365162" sldId="264"/>
            <ac:spMk id="27" creationId="{133F8CB7-795C-4272-9073-64D8CF97F220}"/>
          </ac:spMkLst>
        </pc:spChg>
        <pc:spChg chg="add del">
          <ac:chgData name="Wouter van Huut (1018984)" userId="S::1018984@hr.nl::0c0caa0d-1bab-48d0-981d-3d4111dd002e" providerId="AD" clId="Web-{C0B085C3-371F-67C1-31A3-1BB81B56BF0D}" dt="2021-11-01T09:41:08.696" v="17"/>
          <ac:spMkLst>
            <pc:docMk/>
            <pc:sldMk cId="3747365162" sldId="264"/>
            <ac:spMk id="28" creationId="{CC57EF5B-92B7-4D8A-82DE-4665F89A21C0}"/>
          </ac:spMkLst>
        </pc:spChg>
        <pc:spChg chg="del">
          <ac:chgData name="Wouter van Huut (1018984)" userId="S::1018984@hr.nl::0c0caa0d-1bab-48d0-981d-3d4111dd002e" providerId="AD" clId="Web-{C0B085C3-371F-67C1-31A3-1BB81B56BF0D}" dt="2021-11-01T09:39:12.084" v="0"/>
          <ac:spMkLst>
            <pc:docMk/>
            <pc:sldMk cId="3747365162" sldId="264"/>
            <ac:spMk id="30" creationId="{9D336D4B-F9C3-4167-9191-8DA896C803E6}"/>
          </ac:spMkLst>
        </pc:spChg>
        <pc:spChg chg="add">
          <ac:chgData name="Wouter van Huut (1018984)" userId="S::1018984@hr.nl::0c0caa0d-1bab-48d0-981d-3d4111dd002e" providerId="AD" clId="Web-{C0B085C3-371F-67C1-31A3-1BB81B56BF0D}" dt="2021-11-01T09:41:08.712" v="18"/>
          <ac:spMkLst>
            <pc:docMk/>
            <pc:sldMk cId="3747365162" sldId="264"/>
            <ac:spMk id="31" creationId="{133F8CB7-795C-4272-9073-64D8CF97F220}"/>
          </ac:spMkLst>
        </pc:spChg>
        <pc:spChg chg="del">
          <ac:chgData name="Wouter van Huut (1018984)" userId="S::1018984@hr.nl::0c0caa0d-1bab-48d0-981d-3d4111dd002e" providerId="AD" clId="Web-{C0B085C3-371F-67C1-31A3-1BB81B56BF0D}" dt="2021-11-01T09:39:12.084" v="0"/>
          <ac:spMkLst>
            <pc:docMk/>
            <pc:sldMk cId="3747365162" sldId="264"/>
            <ac:spMk id="32" creationId="{069BF0B4-2BF1-40F2-8D8E-9CFCED97D981}"/>
          </ac:spMkLst>
        </pc:spChg>
        <pc:spChg chg="add">
          <ac:chgData name="Wouter van Huut (1018984)" userId="S::1018984@hr.nl::0c0caa0d-1bab-48d0-981d-3d4111dd002e" providerId="AD" clId="Web-{C0B085C3-371F-67C1-31A3-1BB81B56BF0D}" dt="2021-11-01T09:41:08.712" v="18"/>
          <ac:spMkLst>
            <pc:docMk/>
            <pc:sldMk cId="3747365162" sldId="264"/>
            <ac:spMk id="33" creationId="{7AF0B711-0578-47A6-AB9A-AF422D2535BF}"/>
          </ac:spMkLst>
        </pc:spChg>
        <pc:grpChg chg="add del">
          <ac:chgData name="Wouter van Huut (1018984)" userId="S::1018984@hr.nl::0c0caa0d-1bab-48d0-981d-3d4111dd002e" providerId="AD" clId="Web-{C0B085C3-371F-67C1-31A3-1BB81B56BF0D}" dt="2021-11-01T09:40:55.305" v="5"/>
          <ac:grpSpMkLst>
            <pc:docMk/>
            <pc:sldMk cId="3747365162" sldId="264"/>
            <ac:grpSpMk id="10" creationId="{3A4AC0CC-D5D6-4673-B926-3E826AAA752B}"/>
          </ac:grpSpMkLst>
        </pc:grpChg>
        <pc:grpChg chg="add del">
          <ac:chgData name="Wouter van Huut (1018984)" userId="S::1018984@hr.nl::0c0caa0d-1bab-48d0-981d-3d4111dd002e" providerId="AD" clId="Web-{C0B085C3-371F-67C1-31A3-1BB81B56BF0D}" dt="2021-11-01T09:41:02.165" v="9"/>
          <ac:grpSpMkLst>
            <pc:docMk/>
            <pc:sldMk cId="3747365162" sldId="264"/>
            <ac:grpSpMk id="21" creationId="{3A4AC0CC-D5D6-4673-B926-3E826AAA752B}"/>
          </ac:grpSpMkLst>
        </pc:grpChg>
        <pc:grpChg chg="add del">
          <ac:chgData name="Wouter van Huut (1018984)" userId="S::1018984@hr.nl::0c0caa0d-1bab-48d0-981d-3d4111dd002e" providerId="AD" clId="Web-{C0B085C3-371F-67C1-31A3-1BB81B56BF0D}" dt="2021-11-01T09:41:05.383" v="13"/>
          <ac:grpSpMkLst>
            <pc:docMk/>
            <pc:sldMk cId="3747365162" sldId="264"/>
            <ac:grpSpMk id="24" creationId="{3A4AC0CC-D5D6-4673-B926-3E826AAA752B}"/>
          </ac:grpSpMkLst>
        </pc:grpChg>
        <pc:grpChg chg="add del">
          <ac:chgData name="Wouter van Huut (1018984)" userId="S::1018984@hr.nl::0c0caa0d-1bab-48d0-981d-3d4111dd002e" providerId="AD" clId="Web-{C0B085C3-371F-67C1-31A3-1BB81B56BF0D}" dt="2021-11-01T09:41:08.696" v="17"/>
          <ac:grpSpMkLst>
            <pc:docMk/>
            <pc:sldMk cId="3747365162" sldId="264"/>
            <ac:grpSpMk id="29" creationId="{3A4AC0CC-D5D6-4673-B926-3E826AAA752B}"/>
          </ac:grpSpMkLst>
        </pc:grpChg>
        <pc:picChg chg="mod">
          <ac:chgData name="Wouter van Huut (1018984)" userId="S::1018984@hr.nl::0c0caa0d-1bab-48d0-981d-3d4111dd002e" providerId="AD" clId="Web-{C0B085C3-371F-67C1-31A3-1BB81B56BF0D}" dt="2021-11-01T09:41:08.712" v="18"/>
          <ac:picMkLst>
            <pc:docMk/>
            <pc:sldMk cId="3747365162" sldId="264"/>
            <ac:picMk id="6" creationId="{D354B852-83C2-48FA-A687-C51C021FE517}"/>
          </ac:picMkLst>
        </pc:picChg>
      </pc:sldChg>
      <pc:sldChg chg="modSp mod modClrScheme chgLayout">
        <pc:chgData name="Wouter van Huut (1018984)" userId="S::1018984@hr.nl::0c0caa0d-1bab-48d0-981d-3d4111dd002e" providerId="AD" clId="Web-{C0B085C3-371F-67C1-31A3-1BB81B56BF0D}" dt="2021-11-01T09:39:12.084" v="0"/>
        <pc:sldMkLst>
          <pc:docMk/>
          <pc:sldMk cId="1853381168" sldId="265"/>
        </pc:sldMkLst>
        <pc:spChg chg="mod ord">
          <ac:chgData name="Wouter van Huut (1018984)" userId="S::1018984@hr.nl::0c0caa0d-1bab-48d0-981d-3d4111dd002e" providerId="AD" clId="Web-{C0B085C3-371F-67C1-31A3-1BB81B56BF0D}" dt="2021-11-01T09:39:12.084" v="0"/>
          <ac:spMkLst>
            <pc:docMk/>
            <pc:sldMk cId="1853381168" sldId="265"/>
            <ac:spMk id="2" creationId="{43CD1F5D-A974-4CC5-A4A9-F3418D9FC25F}"/>
          </ac:spMkLst>
        </pc:spChg>
        <pc:spChg chg="mod ord">
          <ac:chgData name="Wouter van Huut (1018984)" userId="S::1018984@hr.nl::0c0caa0d-1bab-48d0-981d-3d4111dd002e" providerId="AD" clId="Web-{C0B085C3-371F-67C1-31A3-1BB81B56BF0D}" dt="2021-11-01T09:39:12.084" v="0"/>
          <ac:spMkLst>
            <pc:docMk/>
            <pc:sldMk cId="1853381168" sldId="265"/>
            <ac:spMk id="3" creationId="{F27807CC-8720-47AB-812F-CE20033A9796}"/>
          </ac:spMkLst>
        </pc:spChg>
      </pc:sldChg>
      <pc:sldChg chg="modSp mod modClrScheme chgLayout">
        <pc:chgData name="Wouter van Huut (1018984)" userId="S::1018984@hr.nl::0c0caa0d-1bab-48d0-981d-3d4111dd002e" providerId="AD" clId="Web-{C0B085C3-371F-67C1-31A3-1BB81B56BF0D}" dt="2021-11-01T09:39:12.084" v="0"/>
        <pc:sldMkLst>
          <pc:docMk/>
          <pc:sldMk cId="3057221904" sldId="266"/>
        </pc:sldMkLst>
        <pc:spChg chg="mod ord">
          <ac:chgData name="Wouter van Huut (1018984)" userId="S::1018984@hr.nl::0c0caa0d-1bab-48d0-981d-3d4111dd002e" providerId="AD" clId="Web-{C0B085C3-371F-67C1-31A3-1BB81B56BF0D}" dt="2021-11-01T09:39:12.084" v="0"/>
          <ac:spMkLst>
            <pc:docMk/>
            <pc:sldMk cId="3057221904" sldId="266"/>
            <ac:spMk id="2" creationId="{6601724E-6F73-4EE5-B7C0-25345F211E02}"/>
          </ac:spMkLst>
        </pc:spChg>
      </pc:sldChg>
      <pc:sldChg chg="modSp mod modClrScheme chgLayout">
        <pc:chgData name="Wouter van Huut (1018984)" userId="S::1018984@hr.nl::0c0caa0d-1bab-48d0-981d-3d4111dd002e" providerId="AD" clId="Web-{C0B085C3-371F-67C1-31A3-1BB81B56BF0D}" dt="2021-11-01T09:39:12.084" v="0"/>
        <pc:sldMkLst>
          <pc:docMk/>
          <pc:sldMk cId="2129342332" sldId="267"/>
        </pc:sldMkLst>
        <pc:spChg chg="mod ord">
          <ac:chgData name="Wouter van Huut (1018984)" userId="S::1018984@hr.nl::0c0caa0d-1bab-48d0-981d-3d4111dd002e" providerId="AD" clId="Web-{C0B085C3-371F-67C1-31A3-1BB81B56BF0D}" dt="2021-11-01T09:39:12.084" v="0"/>
          <ac:spMkLst>
            <pc:docMk/>
            <pc:sldMk cId="2129342332" sldId="267"/>
            <ac:spMk id="2" creationId="{400283E2-2611-4B79-BF05-7C3094E0D37F}"/>
          </ac:spMkLst>
        </pc:spChg>
        <pc:spChg chg="mod ord">
          <ac:chgData name="Wouter van Huut (1018984)" userId="S::1018984@hr.nl::0c0caa0d-1bab-48d0-981d-3d4111dd002e" providerId="AD" clId="Web-{C0B085C3-371F-67C1-31A3-1BB81B56BF0D}" dt="2021-11-01T09:39:12.084" v="0"/>
          <ac:spMkLst>
            <pc:docMk/>
            <pc:sldMk cId="2129342332" sldId="267"/>
            <ac:spMk id="3" creationId="{64F6D02F-CE1E-45B1-A694-DEA9F806A2EA}"/>
          </ac:spMkLst>
        </pc:spChg>
      </pc:sldChg>
      <pc:sldChg chg="modSp mod modClrScheme chgLayout">
        <pc:chgData name="Wouter van Huut (1018984)" userId="S::1018984@hr.nl::0c0caa0d-1bab-48d0-981d-3d4111dd002e" providerId="AD" clId="Web-{C0B085C3-371F-67C1-31A3-1BB81B56BF0D}" dt="2021-11-01T09:39:12.084" v="0"/>
        <pc:sldMkLst>
          <pc:docMk/>
          <pc:sldMk cId="2874357861" sldId="268"/>
        </pc:sldMkLst>
        <pc:spChg chg="mod ord">
          <ac:chgData name="Wouter van Huut (1018984)" userId="S::1018984@hr.nl::0c0caa0d-1bab-48d0-981d-3d4111dd002e" providerId="AD" clId="Web-{C0B085C3-371F-67C1-31A3-1BB81B56BF0D}" dt="2021-11-01T09:39:12.084" v="0"/>
          <ac:spMkLst>
            <pc:docMk/>
            <pc:sldMk cId="2874357861" sldId="268"/>
            <ac:spMk id="2" creationId="{5A1053E0-9605-4CF4-A737-C982524D7DB0}"/>
          </ac:spMkLst>
        </pc:spChg>
        <pc:spChg chg="mod ord">
          <ac:chgData name="Wouter van Huut (1018984)" userId="S::1018984@hr.nl::0c0caa0d-1bab-48d0-981d-3d4111dd002e" providerId="AD" clId="Web-{C0B085C3-371F-67C1-31A3-1BB81B56BF0D}" dt="2021-11-01T09:39:12.084" v="0"/>
          <ac:spMkLst>
            <pc:docMk/>
            <pc:sldMk cId="2874357861" sldId="268"/>
            <ac:spMk id="3" creationId="{77685A86-4C26-49DC-B666-02BBCC0AD5A0}"/>
          </ac:spMkLst>
        </pc:spChg>
      </pc:sldChg>
      <pc:sldChg chg="addSp delSp modSp mod setBg modClrScheme setClrOvrMap delDesignElem chgLayout">
        <pc:chgData name="Wouter van Huut (1018984)" userId="S::1018984@hr.nl::0c0caa0d-1bab-48d0-981d-3d4111dd002e" providerId="AD" clId="Web-{C0B085C3-371F-67C1-31A3-1BB81B56BF0D}" dt="2021-11-01T09:43:23.715" v="21"/>
        <pc:sldMkLst>
          <pc:docMk/>
          <pc:sldMk cId="153825621" sldId="269"/>
        </pc:sldMkLst>
        <pc:spChg chg="mod ord">
          <ac:chgData name="Wouter van Huut (1018984)" userId="S::1018984@hr.nl::0c0caa0d-1bab-48d0-981d-3d4111dd002e" providerId="AD" clId="Web-{C0B085C3-371F-67C1-31A3-1BB81B56BF0D}" dt="2021-11-01T09:41:27.259" v="19"/>
          <ac:spMkLst>
            <pc:docMk/>
            <pc:sldMk cId="153825621" sldId="269"/>
            <ac:spMk id="2" creationId="{484DBAE5-5297-4481-A7BB-B952D65882DF}"/>
          </ac:spMkLst>
        </pc:spChg>
        <pc:spChg chg="del mod ord">
          <ac:chgData name="Wouter van Huut (1018984)" userId="S::1018984@hr.nl::0c0caa0d-1bab-48d0-981d-3d4111dd002e" providerId="AD" clId="Web-{C0B085C3-371F-67C1-31A3-1BB81B56BF0D}" dt="2021-11-01T09:39:18.896" v="1"/>
          <ac:spMkLst>
            <pc:docMk/>
            <pc:sldMk cId="153825621" sldId="269"/>
            <ac:spMk id="28" creationId="{CE04E302-02F7-4809-B7B8-5EA675EF0AB5}"/>
          </ac:spMkLst>
        </pc:spChg>
        <pc:spChg chg="del">
          <ac:chgData name="Wouter van Huut (1018984)" userId="S::1018984@hr.nl::0c0caa0d-1bab-48d0-981d-3d4111dd002e" providerId="AD" clId="Web-{C0B085C3-371F-67C1-31A3-1BB81B56BF0D}" dt="2021-11-01T09:39:12.084" v="0"/>
          <ac:spMkLst>
            <pc:docMk/>
            <pc:sldMk cId="153825621" sldId="269"/>
            <ac:spMk id="29" creationId="{1C524A27-B6C0-41EA-ABCB-AA2E61FC0F8A}"/>
          </ac:spMkLst>
        </pc:spChg>
        <pc:spChg chg="del">
          <ac:chgData name="Wouter van Huut (1018984)" userId="S::1018984@hr.nl::0c0caa0d-1bab-48d0-981d-3d4111dd002e" providerId="AD" clId="Web-{C0B085C3-371F-67C1-31A3-1BB81B56BF0D}" dt="2021-11-01T09:39:12.084" v="0"/>
          <ac:spMkLst>
            <pc:docMk/>
            <pc:sldMk cId="153825621" sldId="269"/>
            <ac:spMk id="30" creationId="{F3FCE8DC-E7A6-4A8F-BB57-A87EC4B846BB}"/>
          </ac:spMkLst>
        </pc:spChg>
        <pc:spChg chg="add">
          <ac:chgData name="Wouter van Huut (1018984)" userId="S::1018984@hr.nl::0c0caa0d-1bab-48d0-981d-3d4111dd002e" providerId="AD" clId="Web-{C0B085C3-371F-67C1-31A3-1BB81B56BF0D}" dt="2021-11-01T09:39:18.896" v="1"/>
          <ac:spMkLst>
            <pc:docMk/>
            <pc:sldMk cId="153825621" sldId="269"/>
            <ac:spMk id="31" creationId="{B7743172-17A8-4FA4-8434-B813E03B7665}"/>
          </ac:spMkLst>
        </pc:spChg>
        <pc:spChg chg="add">
          <ac:chgData name="Wouter van Huut (1018984)" userId="S::1018984@hr.nl::0c0caa0d-1bab-48d0-981d-3d4111dd002e" providerId="AD" clId="Web-{C0B085C3-371F-67C1-31A3-1BB81B56BF0D}" dt="2021-11-01T09:39:18.896" v="1"/>
          <ac:spMkLst>
            <pc:docMk/>
            <pc:sldMk cId="153825621" sldId="269"/>
            <ac:spMk id="32" creationId="{4CE1233C-FD2F-489E-BFDE-086F5FED6491}"/>
          </ac:spMkLst>
        </pc:spChg>
        <pc:spChg chg="add">
          <ac:chgData name="Wouter van Huut (1018984)" userId="S::1018984@hr.nl::0c0caa0d-1bab-48d0-981d-3d4111dd002e" providerId="AD" clId="Web-{C0B085C3-371F-67C1-31A3-1BB81B56BF0D}" dt="2021-11-01T09:39:18.896" v="1"/>
          <ac:spMkLst>
            <pc:docMk/>
            <pc:sldMk cId="153825621" sldId="269"/>
            <ac:spMk id="33" creationId="{133F8CB7-795C-4272-9073-64D8CF97F220}"/>
          </ac:spMkLst>
        </pc:spChg>
        <pc:spChg chg="mod">
          <ac:chgData name="Wouter van Huut (1018984)" userId="S::1018984@hr.nl::0c0caa0d-1bab-48d0-981d-3d4111dd002e" providerId="AD" clId="Web-{C0B085C3-371F-67C1-31A3-1BB81B56BF0D}" dt="2021-11-01T09:41:27.259" v="19"/>
          <ac:spMkLst>
            <pc:docMk/>
            <pc:sldMk cId="153825621" sldId="269"/>
            <ac:spMk id="36" creationId="{4EDEF393-A995-4FA3-9E29-23D6FBB726F8}"/>
          </ac:spMkLst>
        </pc:spChg>
        <pc:spChg chg="del">
          <ac:chgData name="Wouter van Huut (1018984)" userId="S::1018984@hr.nl::0c0caa0d-1bab-48d0-981d-3d4111dd002e" providerId="AD" clId="Web-{C0B085C3-371F-67C1-31A3-1BB81B56BF0D}" dt="2021-11-01T09:41:27.259" v="19"/>
          <ac:spMkLst>
            <pc:docMk/>
            <pc:sldMk cId="153825621" sldId="269"/>
            <ac:spMk id="55" creationId="{28F489B8-B6E6-485E-9CB6-3C90A4D84172}"/>
          </ac:spMkLst>
        </pc:spChg>
        <pc:spChg chg="add">
          <ac:chgData name="Wouter van Huut (1018984)" userId="S::1018984@hr.nl::0c0caa0d-1bab-48d0-981d-3d4111dd002e" providerId="AD" clId="Web-{C0B085C3-371F-67C1-31A3-1BB81B56BF0D}" dt="2021-11-01T09:41:27.259" v="19"/>
          <ac:spMkLst>
            <pc:docMk/>
            <pc:sldMk cId="153825621" sldId="269"/>
            <ac:spMk id="60" creationId="{0EA0C3AC-2A72-484B-B07D-F2CC519F1201}"/>
          </ac:spMkLst>
        </pc:spChg>
        <pc:spChg chg="add">
          <ac:chgData name="Wouter van Huut (1018984)" userId="S::1018984@hr.nl::0c0caa0d-1bab-48d0-981d-3d4111dd002e" providerId="AD" clId="Web-{C0B085C3-371F-67C1-31A3-1BB81B56BF0D}" dt="2021-11-01T09:41:27.259" v="19"/>
          <ac:spMkLst>
            <pc:docMk/>
            <pc:sldMk cId="153825621" sldId="269"/>
            <ac:spMk id="62" creationId="{986477EF-3991-4D07-9F11-9E887C340C78}"/>
          </ac:spMkLst>
        </pc:spChg>
        <pc:spChg chg="add">
          <ac:chgData name="Wouter van Huut (1018984)" userId="S::1018984@hr.nl::0c0caa0d-1bab-48d0-981d-3d4111dd002e" providerId="AD" clId="Web-{C0B085C3-371F-67C1-31A3-1BB81B56BF0D}" dt="2021-11-01T09:41:27.259" v="19"/>
          <ac:spMkLst>
            <pc:docMk/>
            <pc:sldMk cId="153825621" sldId="269"/>
            <ac:spMk id="64" creationId="{EDA40B90-E281-4108-8CC2-959D5F95070A}"/>
          </ac:spMkLst>
        </pc:spChg>
        <pc:picChg chg="mod ord modCrop">
          <ac:chgData name="Wouter van Huut (1018984)" userId="S::1018984@hr.nl::0c0caa0d-1bab-48d0-981d-3d4111dd002e" providerId="AD" clId="Web-{C0B085C3-371F-67C1-31A3-1BB81B56BF0D}" dt="2021-11-01T09:43:23.715" v="21"/>
          <ac:picMkLst>
            <pc:docMk/>
            <pc:sldMk cId="153825621" sldId="269"/>
            <ac:picMk id="4" creationId="{D691F031-8A6B-4C95-A265-B535F61E79EE}"/>
          </ac:picMkLst>
        </pc:picChg>
      </pc:sldChg>
      <pc:sldMasterChg chg="del delSldLayout">
        <pc:chgData name="Wouter van Huut (1018984)" userId="S::1018984@hr.nl::0c0caa0d-1bab-48d0-981d-3d4111dd002e" providerId="AD" clId="Web-{C0B085C3-371F-67C1-31A3-1BB81B56BF0D}" dt="2021-11-01T09:39:12.084" v="0"/>
        <pc:sldMasterMkLst>
          <pc:docMk/>
          <pc:sldMasterMk cId="0" sldId="2147483648"/>
        </pc:sldMasterMkLst>
        <pc:sldLayoutChg chg="del">
          <pc:chgData name="Wouter van Huut (1018984)" userId="S::1018984@hr.nl::0c0caa0d-1bab-48d0-981d-3d4111dd002e" providerId="AD" clId="Web-{C0B085C3-371F-67C1-31A3-1BB81B56BF0D}" dt="2021-11-01T09:39:12.084" v="0"/>
          <pc:sldLayoutMkLst>
            <pc:docMk/>
            <pc:sldMasterMk cId="0" sldId="2147483648"/>
            <pc:sldLayoutMk cId="0" sldId="2147483649"/>
          </pc:sldLayoutMkLst>
        </pc:sldLayoutChg>
        <pc:sldLayoutChg chg="del">
          <pc:chgData name="Wouter van Huut (1018984)" userId="S::1018984@hr.nl::0c0caa0d-1bab-48d0-981d-3d4111dd002e" providerId="AD" clId="Web-{C0B085C3-371F-67C1-31A3-1BB81B56BF0D}" dt="2021-11-01T09:39:12.084" v="0"/>
          <pc:sldLayoutMkLst>
            <pc:docMk/>
            <pc:sldMasterMk cId="0" sldId="2147483648"/>
            <pc:sldLayoutMk cId="0" sldId="2147483650"/>
          </pc:sldLayoutMkLst>
        </pc:sldLayoutChg>
        <pc:sldLayoutChg chg="del">
          <pc:chgData name="Wouter van Huut (1018984)" userId="S::1018984@hr.nl::0c0caa0d-1bab-48d0-981d-3d4111dd002e" providerId="AD" clId="Web-{C0B085C3-371F-67C1-31A3-1BB81B56BF0D}" dt="2021-11-01T09:39:12.084" v="0"/>
          <pc:sldLayoutMkLst>
            <pc:docMk/>
            <pc:sldMasterMk cId="0" sldId="2147483648"/>
            <pc:sldLayoutMk cId="0" sldId="2147483651"/>
          </pc:sldLayoutMkLst>
        </pc:sldLayoutChg>
        <pc:sldLayoutChg chg="del">
          <pc:chgData name="Wouter van Huut (1018984)" userId="S::1018984@hr.nl::0c0caa0d-1bab-48d0-981d-3d4111dd002e" providerId="AD" clId="Web-{C0B085C3-371F-67C1-31A3-1BB81B56BF0D}" dt="2021-11-01T09:39:12.084" v="0"/>
          <pc:sldLayoutMkLst>
            <pc:docMk/>
            <pc:sldMasterMk cId="0" sldId="2147483648"/>
            <pc:sldLayoutMk cId="0" sldId="2147483652"/>
          </pc:sldLayoutMkLst>
        </pc:sldLayoutChg>
        <pc:sldLayoutChg chg="del">
          <pc:chgData name="Wouter van Huut (1018984)" userId="S::1018984@hr.nl::0c0caa0d-1bab-48d0-981d-3d4111dd002e" providerId="AD" clId="Web-{C0B085C3-371F-67C1-31A3-1BB81B56BF0D}" dt="2021-11-01T09:39:12.084" v="0"/>
          <pc:sldLayoutMkLst>
            <pc:docMk/>
            <pc:sldMasterMk cId="0" sldId="2147483648"/>
            <pc:sldLayoutMk cId="0" sldId="2147483653"/>
          </pc:sldLayoutMkLst>
        </pc:sldLayoutChg>
        <pc:sldLayoutChg chg="del">
          <pc:chgData name="Wouter van Huut (1018984)" userId="S::1018984@hr.nl::0c0caa0d-1bab-48d0-981d-3d4111dd002e" providerId="AD" clId="Web-{C0B085C3-371F-67C1-31A3-1BB81B56BF0D}" dt="2021-11-01T09:39:12.084" v="0"/>
          <pc:sldLayoutMkLst>
            <pc:docMk/>
            <pc:sldMasterMk cId="0" sldId="2147483648"/>
            <pc:sldLayoutMk cId="0" sldId="2147483654"/>
          </pc:sldLayoutMkLst>
        </pc:sldLayoutChg>
        <pc:sldLayoutChg chg="del">
          <pc:chgData name="Wouter van Huut (1018984)" userId="S::1018984@hr.nl::0c0caa0d-1bab-48d0-981d-3d4111dd002e" providerId="AD" clId="Web-{C0B085C3-371F-67C1-31A3-1BB81B56BF0D}" dt="2021-11-01T09:39:12.084" v="0"/>
          <pc:sldLayoutMkLst>
            <pc:docMk/>
            <pc:sldMasterMk cId="0" sldId="2147483648"/>
            <pc:sldLayoutMk cId="0" sldId="2147483655"/>
          </pc:sldLayoutMkLst>
        </pc:sldLayoutChg>
        <pc:sldLayoutChg chg="del">
          <pc:chgData name="Wouter van Huut (1018984)" userId="S::1018984@hr.nl::0c0caa0d-1bab-48d0-981d-3d4111dd002e" providerId="AD" clId="Web-{C0B085C3-371F-67C1-31A3-1BB81B56BF0D}" dt="2021-11-01T09:39:12.084" v="0"/>
          <pc:sldLayoutMkLst>
            <pc:docMk/>
            <pc:sldMasterMk cId="0" sldId="2147483648"/>
            <pc:sldLayoutMk cId="0" sldId="2147483656"/>
          </pc:sldLayoutMkLst>
        </pc:sldLayoutChg>
        <pc:sldLayoutChg chg="del">
          <pc:chgData name="Wouter van Huut (1018984)" userId="S::1018984@hr.nl::0c0caa0d-1bab-48d0-981d-3d4111dd002e" providerId="AD" clId="Web-{C0B085C3-371F-67C1-31A3-1BB81B56BF0D}" dt="2021-11-01T09:39:12.084" v="0"/>
          <pc:sldLayoutMkLst>
            <pc:docMk/>
            <pc:sldMasterMk cId="0" sldId="2147483648"/>
            <pc:sldLayoutMk cId="0" sldId="2147483657"/>
          </pc:sldLayoutMkLst>
        </pc:sldLayoutChg>
        <pc:sldLayoutChg chg="del">
          <pc:chgData name="Wouter van Huut (1018984)" userId="S::1018984@hr.nl::0c0caa0d-1bab-48d0-981d-3d4111dd002e" providerId="AD" clId="Web-{C0B085C3-371F-67C1-31A3-1BB81B56BF0D}" dt="2021-11-01T09:39:12.084" v="0"/>
          <pc:sldLayoutMkLst>
            <pc:docMk/>
            <pc:sldMasterMk cId="0" sldId="2147483648"/>
            <pc:sldLayoutMk cId="0" sldId="2147483658"/>
          </pc:sldLayoutMkLst>
        </pc:sldLayoutChg>
        <pc:sldLayoutChg chg="del">
          <pc:chgData name="Wouter van Huut (1018984)" userId="S::1018984@hr.nl::0c0caa0d-1bab-48d0-981d-3d4111dd002e" providerId="AD" clId="Web-{C0B085C3-371F-67C1-31A3-1BB81B56BF0D}" dt="2021-11-01T09:39:12.084" v="0"/>
          <pc:sldLayoutMkLst>
            <pc:docMk/>
            <pc:sldMasterMk cId="0" sldId="2147483648"/>
            <pc:sldLayoutMk cId="0" sldId="2147483659"/>
          </pc:sldLayoutMkLst>
        </pc:sldLayoutChg>
        <pc:sldLayoutChg chg="del">
          <pc:chgData name="Wouter van Huut (1018984)" userId="S::1018984@hr.nl::0c0caa0d-1bab-48d0-981d-3d4111dd002e" providerId="AD" clId="Web-{C0B085C3-371F-67C1-31A3-1BB81B56BF0D}" dt="2021-11-01T09:39:12.084" v="0"/>
          <pc:sldLayoutMkLst>
            <pc:docMk/>
            <pc:sldMasterMk cId="0" sldId="2147483648"/>
            <pc:sldLayoutMk cId="0" sldId="2147483661"/>
          </pc:sldLayoutMkLst>
        </pc:sldLayoutChg>
        <pc:sldLayoutChg chg="del">
          <pc:chgData name="Wouter van Huut (1018984)" userId="S::1018984@hr.nl::0c0caa0d-1bab-48d0-981d-3d4111dd002e" providerId="AD" clId="Web-{C0B085C3-371F-67C1-31A3-1BB81B56BF0D}" dt="2021-11-01T09:39:12.084" v="0"/>
          <pc:sldLayoutMkLst>
            <pc:docMk/>
            <pc:sldMasterMk cId="0" sldId="2147483648"/>
            <pc:sldLayoutMk cId="0" sldId="2147483663"/>
          </pc:sldLayoutMkLst>
        </pc:sldLayoutChg>
        <pc:sldLayoutChg chg="del">
          <pc:chgData name="Wouter van Huut (1018984)" userId="S::1018984@hr.nl::0c0caa0d-1bab-48d0-981d-3d4111dd002e" providerId="AD" clId="Web-{C0B085C3-371F-67C1-31A3-1BB81B56BF0D}" dt="2021-11-01T09:39:12.084" v="0"/>
          <pc:sldLayoutMkLst>
            <pc:docMk/>
            <pc:sldMasterMk cId="0" sldId="2147483648"/>
            <pc:sldLayoutMk cId="0" sldId="2147483666"/>
          </pc:sldLayoutMkLst>
        </pc:sldLayoutChg>
      </pc:sldMasterChg>
      <pc:sldMasterChg chg="add addSldLayout modSldLayout">
        <pc:chgData name="Wouter van Huut (1018984)" userId="S::1018984@hr.nl::0c0caa0d-1bab-48d0-981d-3d4111dd002e" providerId="AD" clId="Web-{C0B085C3-371F-67C1-31A3-1BB81B56BF0D}" dt="2021-11-01T09:39:12.084" v="0"/>
        <pc:sldMasterMkLst>
          <pc:docMk/>
          <pc:sldMasterMk cId="2656691674" sldId="2147483667"/>
        </pc:sldMasterMkLst>
        <pc:sldLayoutChg chg="add mod replId">
          <pc:chgData name="Wouter van Huut (1018984)" userId="S::1018984@hr.nl::0c0caa0d-1bab-48d0-981d-3d4111dd002e" providerId="AD" clId="Web-{C0B085C3-371F-67C1-31A3-1BB81B56BF0D}" dt="2021-11-01T09:39:12.084" v="0"/>
          <pc:sldLayoutMkLst>
            <pc:docMk/>
            <pc:sldMasterMk cId="2656691674" sldId="2147483667"/>
            <pc:sldLayoutMk cId="2952679720" sldId="2147483668"/>
          </pc:sldLayoutMkLst>
        </pc:sldLayoutChg>
        <pc:sldLayoutChg chg="add mod replId">
          <pc:chgData name="Wouter van Huut (1018984)" userId="S::1018984@hr.nl::0c0caa0d-1bab-48d0-981d-3d4111dd002e" providerId="AD" clId="Web-{C0B085C3-371F-67C1-31A3-1BB81B56BF0D}" dt="2021-11-01T09:39:12.084" v="0"/>
          <pc:sldLayoutMkLst>
            <pc:docMk/>
            <pc:sldMasterMk cId="2656691674" sldId="2147483667"/>
            <pc:sldLayoutMk cId="1804659302" sldId="2147483669"/>
          </pc:sldLayoutMkLst>
        </pc:sldLayoutChg>
        <pc:sldLayoutChg chg="add mod replId">
          <pc:chgData name="Wouter van Huut (1018984)" userId="S::1018984@hr.nl::0c0caa0d-1bab-48d0-981d-3d4111dd002e" providerId="AD" clId="Web-{C0B085C3-371F-67C1-31A3-1BB81B56BF0D}" dt="2021-11-01T09:39:12.084" v="0"/>
          <pc:sldLayoutMkLst>
            <pc:docMk/>
            <pc:sldMasterMk cId="2656691674" sldId="2147483667"/>
            <pc:sldLayoutMk cId="462450906" sldId="2147483670"/>
          </pc:sldLayoutMkLst>
        </pc:sldLayoutChg>
        <pc:sldLayoutChg chg="add mod replId">
          <pc:chgData name="Wouter van Huut (1018984)" userId="S::1018984@hr.nl::0c0caa0d-1bab-48d0-981d-3d4111dd002e" providerId="AD" clId="Web-{C0B085C3-371F-67C1-31A3-1BB81B56BF0D}" dt="2021-11-01T09:39:12.084" v="0"/>
          <pc:sldLayoutMkLst>
            <pc:docMk/>
            <pc:sldMasterMk cId="2656691674" sldId="2147483667"/>
            <pc:sldLayoutMk cId="339350547" sldId="2147483671"/>
          </pc:sldLayoutMkLst>
        </pc:sldLayoutChg>
        <pc:sldLayoutChg chg="add mod replId">
          <pc:chgData name="Wouter van Huut (1018984)" userId="S::1018984@hr.nl::0c0caa0d-1bab-48d0-981d-3d4111dd002e" providerId="AD" clId="Web-{C0B085C3-371F-67C1-31A3-1BB81B56BF0D}" dt="2021-11-01T09:39:12.084" v="0"/>
          <pc:sldLayoutMkLst>
            <pc:docMk/>
            <pc:sldMasterMk cId="2656691674" sldId="2147483667"/>
            <pc:sldLayoutMk cId="398689230" sldId="2147483672"/>
          </pc:sldLayoutMkLst>
        </pc:sldLayoutChg>
        <pc:sldLayoutChg chg="add mod replId">
          <pc:chgData name="Wouter van Huut (1018984)" userId="S::1018984@hr.nl::0c0caa0d-1bab-48d0-981d-3d4111dd002e" providerId="AD" clId="Web-{C0B085C3-371F-67C1-31A3-1BB81B56BF0D}" dt="2021-11-01T09:39:12.084" v="0"/>
          <pc:sldLayoutMkLst>
            <pc:docMk/>
            <pc:sldMasterMk cId="2656691674" sldId="2147483667"/>
            <pc:sldLayoutMk cId="2440989369" sldId="2147483673"/>
          </pc:sldLayoutMkLst>
        </pc:sldLayoutChg>
        <pc:sldLayoutChg chg="add mod replId">
          <pc:chgData name="Wouter van Huut (1018984)" userId="S::1018984@hr.nl::0c0caa0d-1bab-48d0-981d-3d4111dd002e" providerId="AD" clId="Web-{C0B085C3-371F-67C1-31A3-1BB81B56BF0D}" dt="2021-11-01T09:39:12.084" v="0"/>
          <pc:sldLayoutMkLst>
            <pc:docMk/>
            <pc:sldMasterMk cId="2656691674" sldId="2147483667"/>
            <pc:sldLayoutMk cId="1087464204" sldId="2147483674"/>
          </pc:sldLayoutMkLst>
        </pc:sldLayoutChg>
        <pc:sldLayoutChg chg="add mod replId">
          <pc:chgData name="Wouter van Huut (1018984)" userId="S::1018984@hr.nl::0c0caa0d-1bab-48d0-981d-3d4111dd002e" providerId="AD" clId="Web-{C0B085C3-371F-67C1-31A3-1BB81B56BF0D}" dt="2021-11-01T09:39:12.084" v="0"/>
          <pc:sldLayoutMkLst>
            <pc:docMk/>
            <pc:sldMasterMk cId="2656691674" sldId="2147483667"/>
            <pc:sldLayoutMk cId="2195190316" sldId="2147483675"/>
          </pc:sldLayoutMkLst>
        </pc:sldLayoutChg>
        <pc:sldLayoutChg chg="add mod replId">
          <pc:chgData name="Wouter van Huut (1018984)" userId="S::1018984@hr.nl::0c0caa0d-1bab-48d0-981d-3d4111dd002e" providerId="AD" clId="Web-{C0B085C3-371F-67C1-31A3-1BB81B56BF0D}" dt="2021-11-01T09:39:12.084" v="0"/>
          <pc:sldLayoutMkLst>
            <pc:docMk/>
            <pc:sldMasterMk cId="2656691674" sldId="2147483667"/>
            <pc:sldLayoutMk cId="1210214561" sldId="2147483676"/>
          </pc:sldLayoutMkLst>
        </pc:sldLayoutChg>
        <pc:sldLayoutChg chg="add mod replId">
          <pc:chgData name="Wouter van Huut (1018984)" userId="S::1018984@hr.nl::0c0caa0d-1bab-48d0-981d-3d4111dd002e" providerId="AD" clId="Web-{C0B085C3-371F-67C1-31A3-1BB81B56BF0D}" dt="2021-11-01T09:39:12.084" v="0"/>
          <pc:sldLayoutMkLst>
            <pc:docMk/>
            <pc:sldMasterMk cId="2656691674" sldId="2147483667"/>
            <pc:sldLayoutMk cId="3989455647" sldId="2147483677"/>
          </pc:sldLayoutMkLst>
        </pc:sldLayoutChg>
        <pc:sldLayoutChg chg="add mod replId">
          <pc:chgData name="Wouter van Huut (1018984)" userId="S::1018984@hr.nl::0c0caa0d-1bab-48d0-981d-3d4111dd002e" providerId="AD" clId="Web-{C0B085C3-371F-67C1-31A3-1BB81B56BF0D}" dt="2021-11-01T09:39:12.084" v="0"/>
          <pc:sldLayoutMkLst>
            <pc:docMk/>
            <pc:sldMasterMk cId="2656691674" sldId="2147483667"/>
            <pc:sldLayoutMk cId="274990327" sldId="2147483678"/>
          </pc:sldLayoutMkLst>
        </pc:sldLayoutChg>
        <pc:sldLayoutChg chg="add mod replId">
          <pc:chgData name="Wouter van Huut (1018984)" userId="S::1018984@hr.nl::0c0caa0d-1bab-48d0-981d-3d4111dd002e" providerId="AD" clId="Web-{C0B085C3-371F-67C1-31A3-1BB81B56BF0D}" dt="2021-11-01T09:39:12.084" v="0"/>
          <pc:sldLayoutMkLst>
            <pc:docMk/>
            <pc:sldMasterMk cId="2656691674" sldId="2147483667"/>
            <pc:sldLayoutMk cId="1301765967" sldId="2147483679"/>
          </pc:sldLayoutMkLst>
        </pc:sldLayoutChg>
        <pc:sldLayoutChg chg="add mod replId">
          <pc:chgData name="Wouter van Huut (1018984)" userId="S::1018984@hr.nl::0c0caa0d-1bab-48d0-981d-3d4111dd002e" providerId="AD" clId="Web-{C0B085C3-371F-67C1-31A3-1BB81B56BF0D}" dt="2021-11-01T09:39:12.084" v="0"/>
          <pc:sldLayoutMkLst>
            <pc:docMk/>
            <pc:sldMasterMk cId="2656691674" sldId="2147483667"/>
            <pc:sldLayoutMk cId="2437223445" sldId="2147483680"/>
          </pc:sldLayoutMkLst>
        </pc:sldLayoutChg>
        <pc:sldLayoutChg chg="add mod replId">
          <pc:chgData name="Wouter van Huut (1018984)" userId="S::1018984@hr.nl::0c0caa0d-1bab-48d0-981d-3d4111dd002e" providerId="AD" clId="Web-{C0B085C3-371F-67C1-31A3-1BB81B56BF0D}" dt="2021-11-01T09:39:12.084" v="0"/>
          <pc:sldLayoutMkLst>
            <pc:docMk/>
            <pc:sldMasterMk cId="2656691674" sldId="2147483667"/>
            <pc:sldLayoutMk cId="28637432" sldId="2147483681"/>
          </pc:sldLayoutMkLst>
        </pc:sldLayoutChg>
      </pc:sldMasterChg>
    </pc:docChg>
  </pc:docChgLst>
  <pc:docChgLst>
    <pc:chgData name="Jia-jie Yeh (0992427)" userId="S::0992427@hr.nl::37f12295-f0b0-4738-9ed9-3feebd45f6b2" providerId="AD" clId="Web-{7DBB2978-7D74-B902-B376-D512D7DD6097}"/>
    <pc:docChg chg="modSld">
      <pc:chgData name="Jia-jie Yeh (0992427)" userId="S::0992427@hr.nl::37f12295-f0b0-4738-9ed9-3feebd45f6b2" providerId="AD" clId="Web-{7DBB2978-7D74-B902-B376-D512D7DD6097}" dt="2021-11-01T09:55:55.402" v="8" actId="1076"/>
      <pc:docMkLst>
        <pc:docMk/>
      </pc:docMkLst>
      <pc:sldChg chg="addSp modSp">
        <pc:chgData name="Jia-jie Yeh (0992427)" userId="S::0992427@hr.nl::37f12295-f0b0-4738-9ed9-3feebd45f6b2" providerId="AD" clId="Web-{7DBB2978-7D74-B902-B376-D512D7DD6097}" dt="2021-11-01T09:55:55.402" v="8" actId="1076"/>
        <pc:sldMkLst>
          <pc:docMk/>
          <pc:sldMk cId="153825621" sldId="269"/>
        </pc:sldMkLst>
        <pc:spChg chg="add mod">
          <ac:chgData name="Jia-jie Yeh (0992427)" userId="S::0992427@hr.nl::37f12295-f0b0-4738-9ed9-3feebd45f6b2" providerId="AD" clId="Web-{7DBB2978-7D74-B902-B376-D512D7DD6097}" dt="2021-11-01T09:55:55.402" v="8" actId="1076"/>
          <ac:spMkLst>
            <pc:docMk/>
            <pc:sldMk cId="153825621" sldId="269"/>
            <ac:spMk id="5" creationId="{9A535334-0FB7-4DA1-B06F-D61B9DEE8D17}"/>
          </ac:spMkLst>
        </pc:spChg>
        <pc:picChg chg="mod">
          <ac:chgData name="Jia-jie Yeh (0992427)" userId="S::0992427@hr.nl::37f12295-f0b0-4738-9ed9-3feebd45f6b2" providerId="AD" clId="Web-{7DBB2978-7D74-B902-B376-D512D7DD6097}" dt="2021-11-01T09:32:13.990" v="5" actId="1076"/>
          <ac:picMkLst>
            <pc:docMk/>
            <pc:sldMk cId="153825621" sldId="269"/>
            <ac:picMk id="4" creationId="{D691F031-8A6B-4C95-A265-B535F61E79EE}"/>
          </ac:picMkLst>
        </pc:picChg>
      </pc:sldChg>
    </pc:docChg>
  </pc:docChgLst>
  <pc:docChgLst>
    <pc:chgData name="Jia-jie Yeh (0992427)" userId="S::0992427@hr.nl::37f12295-f0b0-4738-9ed9-3feebd45f6b2" providerId="AD" clId="Web-{F0ED2E0E-3D8F-C09A-BC3F-DFCE53853A92}"/>
    <pc:docChg chg="modSld">
      <pc:chgData name="Jia-jie Yeh (0992427)" userId="S::0992427@hr.nl::37f12295-f0b0-4738-9ed9-3feebd45f6b2" providerId="AD" clId="Web-{F0ED2E0E-3D8F-C09A-BC3F-DFCE53853A92}" dt="2021-11-01T09:17:55.617" v="1" actId="20577"/>
      <pc:docMkLst>
        <pc:docMk/>
      </pc:docMkLst>
      <pc:sldChg chg="modSp">
        <pc:chgData name="Jia-jie Yeh (0992427)" userId="S::0992427@hr.nl::37f12295-f0b0-4738-9ed9-3feebd45f6b2" providerId="AD" clId="Web-{F0ED2E0E-3D8F-C09A-BC3F-DFCE53853A92}" dt="2021-11-01T09:17:55.617" v="1" actId="20577"/>
        <pc:sldMkLst>
          <pc:docMk/>
          <pc:sldMk cId="2874357861" sldId="268"/>
        </pc:sldMkLst>
        <pc:spChg chg="mod">
          <ac:chgData name="Jia-jie Yeh (0992427)" userId="S::0992427@hr.nl::37f12295-f0b0-4738-9ed9-3feebd45f6b2" providerId="AD" clId="Web-{F0ED2E0E-3D8F-C09A-BC3F-DFCE53853A92}" dt="2021-11-01T09:17:55.617" v="1" actId="20577"/>
          <ac:spMkLst>
            <pc:docMk/>
            <pc:sldMk cId="2874357861" sldId="268"/>
            <ac:spMk id="2" creationId="{5A1053E0-9605-4CF4-A737-C982524D7DB0}"/>
          </ac:spMkLst>
        </pc:spChg>
      </pc:sldChg>
    </pc:docChg>
  </pc:docChgLst>
  <pc:docChgLst>
    <pc:chgData name="Bryan Chung (0990458)" userId="S::0990458@hr.nl::3c7959f8-3610-4158-911d-71fae59af140" providerId="AD" clId="Web-{5F8B653E-42E3-D8F1-9A2A-087A55735F08}"/>
    <pc:docChg chg="addSld delSld modSld">
      <pc:chgData name="Bryan Chung (0990458)" userId="S::0990458@hr.nl::3c7959f8-3610-4158-911d-71fae59af140" providerId="AD" clId="Web-{5F8B653E-42E3-D8F1-9A2A-087A55735F08}" dt="2021-11-01T10:24:33.211" v="234"/>
      <pc:docMkLst>
        <pc:docMk/>
      </pc:docMkLst>
      <pc:sldChg chg="addSp">
        <pc:chgData name="Bryan Chung (0990458)" userId="S::0990458@hr.nl::3c7959f8-3610-4158-911d-71fae59af140" providerId="AD" clId="Web-{5F8B653E-42E3-D8F1-9A2A-087A55735F08}" dt="2021-11-01T10:24:33.211" v="234"/>
        <pc:sldMkLst>
          <pc:docMk/>
          <pc:sldMk cId="3889103194" sldId="263"/>
        </pc:sldMkLst>
        <pc:spChg chg="add">
          <ac:chgData name="Bryan Chung (0990458)" userId="S::0990458@hr.nl::3c7959f8-3610-4158-911d-71fae59af140" providerId="AD" clId="Web-{5F8B653E-42E3-D8F1-9A2A-087A55735F08}" dt="2021-11-01T10:24:33.211" v="234"/>
          <ac:spMkLst>
            <pc:docMk/>
            <pc:sldMk cId="3889103194" sldId="263"/>
            <ac:spMk id="29" creationId="{1EA391E8-F0FE-4C13-9247-3090AB1CA14C}"/>
          </ac:spMkLst>
        </pc:spChg>
      </pc:sldChg>
      <pc:sldChg chg="modSp">
        <pc:chgData name="Bryan Chung (0990458)" userId="S::0990458@hr.nl::3c7959f8-3610-4158-911d-71fae59af140" providerId="AD" clId="Web-{5F8B653E-42E3-D8F1-9A2A-087A55735F08}" dt="2021-11-01T09:58:02.461" v="199" actId="20577"/>
        <pc:sldMkLst>
          <pc:docMk/>
          <pc:sldMk cId="2874357861" sldId="268"/>
        </pc:sldMkLst>
        <pc:graphicFrameChg chg="modGraphic">
          <ac:chgData name="Bryan Chung (0990458)" userId="S::0990458@hr.nl::3c7959f8-3610-4158-911d-71fae59af140" providerId="AD" clId="Web-{5F8B653E-42E3-D8F1-9A2A-087A55735F08}" dt="2021-11-01T09:58:02.461" v="199" actId="20577"/>
          <ac:graphicFrameMkLst>
            <pc:docMk/>
            <pc:sldMk cId="2874357861" sldId="268"/>
            <ac:graphicFrameMk id="4" creationId="{9A0577DB-C116-4943-84B5-FBD5032F737F}"/>
          </ac:graphicFrameMkLst>
        </pc:graphicFrameChg>
      </pc:sldChg>
      <pc:sldChg chg="modSp">
        <pc:chgData name="Bryan Chung (0990458)" userId="S::0990458@hr.nl::3c7959f8-3610-4158-911d-71fae59af140" providerId="AD" clId="Web-{5F8B653E-42E3-D8F1-9A2A-087A55735F08}" dt="2021-11-01T09:32:11.823" v="0" actId="1076"/>
        <pc:sldMkLst>
          <pc:docMk/>
          <pc:sldMk cId="153825621" sldId="269"/>
        </pc:sldMkLst>
        <pc:picChg chg="mod">
          <ac:chgData name="Bryan Chung (0990458)" userId="S::0990458@hr.nl::3c7959f8-3610-4158-911d-71fae59af140" providerId="AD" clId="Web-{5F8B653E-42E3-D8F1-9A2A-087A55735F08}" dt="2021-11-01T09:32:11.823" v="0" actId="1076"/>
          <ac:picMkLst>
            <pc:docMk/>
            <pc:sldMk cId="153825621" sldId="269"/>
            <ac:picMk id="4" creationId="{D691F031-8A6B-4C95-A265-B535F61E79EE}"/>
          </ac:picMkLst>
        </pc:picChg>
      </pc:sldChg>
      <pc:sldChg chg="new del">
        <pc:chgData name="Bryan Chung (0990458)" userId="S::0990458@hr.nl::3c7959f8-3610-4158-911d-71fae59af140" providerId="AD" clId="Web-{5F8B653E-42E3-D8F1-9A2A-087A55735F08}" dt="2021-11-01T09:46:57.188" v="3"/>
        <pc:sldMkLst>
          <pc:docMk/>
          <pc:sldMk cId="1717783160" sldId="270"/>
        </pc:sldMkLst>
      </pc:sldChg>
      <pc:sldChg chg="modSp add replId">
        <pc:chgData name="Bryan Chung (0990458)" userId="S::0990458@hr.nl::3c7959f8-3610-4158-911d-71fae59af140" providerId="AD" clId="Web-{5F8B653E-42E3-D8F1-9A2A-087A55735F08}" dt="2021-11-01T10:06:58.665" v="233" actId="20577"/>
        <pc:sldMkLst>
          <pc:docMk/>
          <pc:sldMk cId="2086882215" sldId="271"/>
        </pc:sldMkLst>
        <pc:spChg chg="mod">
          <ac:chgData name="Bryan Chung (0990458)" userId="S::0990458@hr.nl::3c7959f8-3610-4158-911d-71fae59af140" providerId="AD" clId="Web-{5F8B653E-42E3-D8F1-9A2A-087A55735F08}" dt="2021-11-01T09:47:01.438" v="5" actId="20577"/>
          <ac:spMkLst>
            <pc:docMk/>
            <pc:sldMk cId="2086882215" sldId="271"/>
            <ac:spMk id="2" creationId="{5A1053E0-9605-4CF4-A737-C982524D7DB0}"/>
          </ac:spMkLst>
        </pc:spChg>
        <pc:graphicFrameChg chg="modGraphic">
          <ac:chgData name="Bryan Chung (0990458)" userId="S::0990458@hr.nl::3c7959f8-3610-4158-911d-71fae59af140" providerId="AD" clId="Web-{5F8B653E-42E3-D8F1-9A2A-087A55735F08}" dt="2021-11-01T10:06:58.665" v="233" actId="20577"/>
          <ac:graphicFrameMkLst>
            <pc:docMk/>
            <pc:sldMk cId="2086882215" sldId="271"/>
            <ac:graphicFrameMk id="4" creationId="{9A0577DB-C116-4943-84B5-FBD5032F737F}"/>
          </ac:graphicFrameMkLst>
        </pc:graphicFrameChg>
      </pc:sldChg>
    </pc:docChg>
  </pc:docChgLst>
  <pc:docChgLst>
    <pc:chgData name="Wouter van Huut (1018984)" userId="S::1018984@hr.nl::0c0caa0d-1bab-48d0-981d-3d4111dd002e" providerId="AD" clId="Web-{D4CF672F-64D8-5FB1-FD94-E1530AF7FD8D}"/>
    <pc:docChg chg="modSld">
      <pc:chgData name="Wouter van Huut (1018984)" userId="S::1018984@hr.nl::0c0caa0d-1bab-48d0-981d-3d4111dd002e" providerId="AD" clId="Web-{D4CF672F-64D8-5FB1-FD94-E1530AF7FD8D}" dt="2021-11-01T09:14:45.499" v="0" actId="20577"/>
      <pc:docMkLst>
        <pc:docMk/>
      </pc:docMkLst>
      <pc:sldChg chg="modSp">
        <pc:chgData name="Wouter van Huut (1018984)" userId="S::1018984@hr.nl::0c0caa0d-1bab-48d0-981d-3d4111dd002e" providerId="AD" clId="Web-{D4CF672F-64D8-5FB1-FD94-E1530AF7FD8D}" dt="2021-11-01T09:14:45.499" v="0" actId="20577"/>
        <pc:sldMkLst>
          <pc:docMk/>
          <pc:sldMk cId="3889103194" sldId="263"/>
        </pc:sldMkLst>
        <pc:spChg chg="mod">
          <ac:chgData name="Wouter van Huut (1018984)" userId="S::1018984@hr.nl::0c0caa0d-1bab-48d0-981d-3d4111dd002e" providerId="AD" clId="Web-{D4CF672F-64D8-5FB1-FD94-E1530AF7FD8D}" dt="2021-11-01T09:14:45.499" v="0" actId="20577"/>
          <ac:spMkLst>
            <pc:docMk/>
            <pc:sldMk cId="3889103194" sldId="263"/>
            <ac:spMk id="2" creationId="{6601724E-6F73-4EE5-B7C0-25345F211E02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12B1D56-8F3A-4AC0-B31B-8A0A41F4CEC0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5FF4672-243B-4983-9161-C10D56E0DEBE}">
      <dgm:prSet/>
      <dgm:spPr/>
      <dgm:t>
        <a:bodyPr/>
        <a:lstStyle/>
        <a:p>
          <a:r>
            <a:rPr lang="nl-NL"/>
            <a:t>Taken:</a:t>
          </a:r>
          <a:endParaRPr lang="en-US"/>
        </a:p>
      </dgm:t>
    </dgm:pt>
    <dgm:pt modelId="{9DA18544-C180-44B5-92F9-8397C5CC94D3}" type="parTrans" cxnId="{17CE12FA-4DD1-42E7-BED1-540EA5E71978}">
      <dgm:prSet/>
      <dgm:spPr/>
      <dgm:t>
        <a:bodyPr/>
        <a:lstStyle/>
        <a:p>
          <a:endParaRPr lang="en-US"/>
        </a:p>
      </dgm:t>
    </dgm:pt>
    <dgm:pt modelId="{E89099A5-2E90-454E-BEDF-39F0B2195DE1}" type="sibTrans" cxnId="{17CE12FA-4DD1-42E7-BED1-540EA5E71978}">
      <dgm:prSet/>
      <dgm:spPr/>
      <dgm:t>
        <a:bodyPr/>
        <a:lstStyle/>
        <a:p>
          <a:endParaRPr lang="en-US"/>
        </a:p>
      </dgm:t>
    </dgm:pt>
    <dgm:pt modelId="{4123BCA4-A625-4111-897C-B25FF107BAD8}">
      <dgm:prSet/>
      <dgm:spPr/>
      <dgm:t>
        <a:bodyPr/>
        <a:lstStyle/>
        <a:p>
          <a:pPr rtl="0"/>
          <a:r>
            <a:rPr lang="nl-NL"/>
            <a:t>Onderzoek</a:t>
          </a:r>
          <a:r>
            <a:rPr lang="nl-NL">
              <a:latin typeface="Century Gothic" panose="020B0502020202020204"/>
            </a:rPr>
            <a:t> doen</a:t>
          </a:r>
          <a:r>
            <a:rPr lang="nl-NL"/>
            <a:t> naar </a:t>
          </a:r>
          <a:r>
            <a:rPr lang="nl-NL">
              <a:latin typeface="Century Gothic" panose="020B0502020202020204"/>
            </a:rPr>
            <a:t>geschikte microcontrollers</a:t>
          </a:r>
          <a:endParaRPr lang="en-US"/>
        </a:p>
      </dgm:t>
    </dgm:pt>
    <dgm:pt modelId="{93D128B2-D99A-43B9-86D3-BD0D0C7F6C6F}" type="parTrans" cxnId="{68710898-C3B7-4CF1-8627-2430C70A9586}">
      <dgm:prSet/>
      <dgm:spPr/>
      <dgm:t>
        <a:bodyPr/>
        <a:lstStyle/>
        <a:p>
          <a:endParaRPr lang="en-US"/>
        </a:p>
      </dgm:t>
    </dgm:pt>
    <dgm:pt modelId="{A42562FE-8B63-4A5B-A4E5-1915F5962308}" type="sibTrans" cxnId="{68710898-C3B7-4CF1-8627-2430C70A9586}">
      <dgm:prSet/>
      <dgm:spPr/>
      <dgm:t>
        <a:bodyPr/>
        <a:lstStyle/>
        <a:p>
          <a:endParaRPr lang="en-US"/>
        </a:p>
      </dgm:t>
    </dgm:pt>
    <dgm:pt modelId="{A5774FD9-E029-48E4-8052-3CD716E38082}">
      <dgm:prSet/>
      <dgm:spPr/>
      <dgm:t>
        <a:bodyPr/>
        <a:lstStyle/>
        <a:p>
          <a:r>
            <a:rPr lang="nl-NL" err="1"/>
            <a:t>Acceptance</a:t>
          </a:r>
          <a:r>
            <a:rPr lang="nl-NL"/>
            <a:t> criteria</a:t>
          </a:r>
          <a:endParaRPr lang="en-US"/>
        </a:p>
      </dgm:t>
    </dgm:pt>
    <dgm:pt modelId="{81D1A6CD-6E8D-436B-A82E-FBFE277CB2D1}" type="parTrans" cxnId="{0F4A35D6-ED56-4312-9A35-4B32DDE4FBEB}">
      <dgm:prSet/>
      <dgm:spPr/>
      <dgm:t>
        <a:bodyPr/>
        <a:lstStyle/>
        <a:p>
          <a:endParaRPr lang="en-US"/>
        </a:p>
      </dgm:t>
    </dgm:pt>
    <dgm:pt modelId="{5EC9B974-D8FE-46B1-8627-A05412F7BE51}" type="sibTrans" cxnId="{0F4A35D6-ED56-4312-9A35-4B32DDE4FBEB}">
      <dgm:prSet/>
      <dgm:spPr/>
      <dgm:t>
        <a:bodyPr/>
        <a:lstStyle/>
        <a:p>
          <a:endParaRPr lang="en-US"/>
        </a:p>
      </dgm:t>
    </dgm:pt>
    <dgm:pt modelId="{DBFD3184-AE3A-4032-AFC9-CB3F879F3757}">
      <dgm:prSet phldr="0"/>
      <dgm:spPr/>
      <dgm:t>
        <a:bodyPr/>
        <a:lstStyle/>
        <a:p>
          <a:pPr rtl="0">
            <a:buFont typeface="Wingdings" panose="05000000000000000000" pitchFamily="2" charset="2"/>
            <a:buChar char="ü"/>
          </a:pPr>
          <a:r>
            <a:rPr lang="nl-NL" noProof="0">
              <a:latin typeface="Century Gothic" panose="020B0502020202020204"/>
            </a:rPr>
            <a:t> De microcontrollers zijn van hoge kwaliteit</a:t>
          </a:r>
          <a:endParaRPr lang="nl-NL" noProof="0"/>
        </a:p>
      </dgm:t>
    </dgm:pt>
    <dgm:pt modelId="{7DDFED12-AD26-4A22-B535-D750045450A4}" type="parTrans" cxnId="{A5E69E2F-DE7C-4B9F-8E09-D7269AFB5124}">
      <dgm:prSet/>
      <dgm:spPr/>
      <dgm:t>
        <a:bodyPr/>
        <a:lstStyle/>
        <a:p>
          <a:endParaRPr lang="en-US"/>
        </a:p>
      </dgm:t>
    </dgm:pt>
    <dgm:pt modelId="{D2BC4F16-6CB9-4830-B2FF-5E6E677A1DA4}" type="sibTrans" cxnId="{A5E69E2F-DE7C-4B9F-8E09-D7269AFB5124}">
      <dgm:prSet/>
      <dgm:spPr/>
      <dgm:t>
        <a:bodyPr/>
        <a:lstStyle/>
        <a:p>
          <a:endParaRPr lang="en-US"/>
        </a:p>
      </dgm:t>
    </dgm:pt>
    <dgm:pt modelId="{25B35E86-03BF-439F-B736-3E5319058ACD}">
      <dgm:prSet phldr="0"/>
      <dgm:spPr/>
      <dgm:t>
        <a:bodyPr/>
        <a:lstStyle/>
        <a:p>
          <a:pPr rtl="0"/>
          <a:r>
            <a:rPr lang="nl-NL" noProof="0">
              <a:latin typeface="Century Gothic" panose="020B0502020202020204"/>
            </a:rPr>
            <a:t>Zorgen dat de Microcontrollers moet programmeerbaar zijn. </a:t>
          </a:r>
          <a:endParaRPr lang="nl-NL" noProof="0"/>
        </a:p>
      </dgm:t>
    </dgm:pt>
    <dgm:pt modelId="{C9548050-0102-42BF-A0BF-B2FC994DEE01}" type="parTrans" cxnId="{C31F83F1-0E51-4607-814E-449680AFA8F7}">
      <dgm:prSet/>
      <dgm:spPr/>
      <dgm:t>
        <a:bodyPr/>
        <a:lstStyle/>
        <a:p>
          <a:endParaRPr lang="nl-NL"/>
        </a:p>
      </dgm:t>
    </dgm:pt>
    <dgm:pt modelId="{481FF873-B5F5-41B3-AD44-0023744A3CB3}" type="sibTrans" cxnId="{C31F83F1-0E51-4607-814E-449680AFA8F7}">
      <dgm:prSet/>
      <dgm:spPr/>
      <dgm:t>
        <a:bodyPr/>
        <a:lstStyle/>
        <a:p>
          <a:endParaRPr lang="nl-NL"/>
        </a:p>
      </dgm:t>
    </dgm:pt>
    <dgm:pt modelId="{B161F166-0CAD-42A1-BF10-B362EEC3258C}">
      <dgm:prSet phldr="0"/>
      <dgm:spPr/>
      <dgm:t>
        <a:bodyPr/>
        <a:lstStyle/>
        <a:p>
          <a:pPr rtl="0">
            <a:buFont typeface="Wingdings" panose="05000000000000000000" pitchFamily="2" charset="2"/>
            <a:buChar char="ü"/>
          </a:pPr>
          <a:r>
            <a:rPr lang="nl-NL" noProof="0"/>
            <a:t> De </a:t>
          </a:r>
          <a:r>
            <a:rPr lang="nl-NL" noProof="0">
              <a:latin typeface="Century Gothic" panose="020B0502020202020204"/>
            </a:rPr>
            <a:t>microcontrollers hebben de geschikte functionaliteiten </a:t>
          </a:r>
          <a:endParaRPr lang="nl-NL" noProof="0"/>
        </a:p>
      </dgm:t>
    </dgm:pt>
    <dgm:pt modelId="{B8D3D6CE-3589-490B-940B-87923A1EA8B0}" type="parTrans" cxnId="{437EA18F-E261-46EE-AEA7-5B406BBCE8B0}">
      <dgm:prSet/>
      <dgm:spPr/>
      <dgm:t>
        <a:bodyPr/>
        <a:lstStyle/>
        <a:p>
          <a:endParaRPr lang="nl-NL"/>
        </a:p>
      </dgm:t>
    </dgm:pt>
    <dgm:pt modelId="{01C9D03A-76A7-4DFB-8AEB-35943AD95DB6}" type="sibTrans" cxnId="{437EA18F-E261-46EE-AEA7-5B406BBCE8B0}">
      <dgm:prSet/>
      <dgm:spPr/>
      <dgm:t>
        <a:bodyPr/>
        <a:lstStyle/>
        <a:p>
          <a:endParaRPr lang="nl-NL"/>
        </a:p>
      </dgm:t>
    </dgm:pt>
    <dgm:pt modelId="{C28600A6-AE0D-489A-AB17-1B1AA0BFCA95}">
      <dgm:prSet phldr="0"/>
      <dgm:spPr/>
      <dgm:t>
        <a:bodyPr/>
        <a:lstStyle/>
        <a:p>
          <a:pPr rtl="0"/>
          <a:r>
            <a:rPr lang="nl-NL" noProof="0">
              <a:latin typeface="Century Gothic" panose="020B0502020202020204"/>
            </a:rPr>
            <a:t>Zorgen dat de microcontroller robuust zijn</a:t>
          </a:r>
          <a:endParaRPr lang="nl-NL" noProof="0"/>
        </a:p>
      </dgm:t>
    </dgm:pt>
    <dgm:pt modelId="{00E66D01-358D-4FAD-9A82-4B6416C34AAC}" type="parTrans" cxnId="{33656AC0-D006-4798-8292-7ECE557A3368}">
      <dgm:prSet/>
      <dgm:spPr/>
      <dgm:t>
        <a:bodyPr/>
        <a:lstStyle/>
        <a:p>
          <a:endParaRPr lang="nl-NL"/>
        </a:p>
      </dgm:t>
    </dgm:pt>
    <dgm:pt modelId="{68CE0E6A-64DD-414B-86CA-3513AAA1B5BA}" type="sibTrans" cxnId="{33656AC0-D006-4798-8292-7ECE557A3368}">
      <dgm:prSet/>
      <dgm:spPr/>
      <dgm:t>
        <a:bodyPr/>
        <a:lstStyle/>
        <a:p>
          <a:endParaRPr lang="nl-NL"/>
        </a:p>
      </dgm:t>
    </dgm:pt>
    <dgm:pt modelId="{6AFC9D80-C350-4AA2-91BD-AC0B6D260F92}">
      <dgm:prSet phldr="0"/>
      <dgm:spPr/>
      <dgm:t>
        <a:bodyPr/>
        <a:lstStyle/>
        <a:p>
          <a:pPr rtl="0"/>
          <a:r>
            <a:rPr lang="nl-NL" noProof="0"/>
            <a:t>Voorstel doen en bestellen microcontrollers</a:t>
          </a:r>
        </a:p>
      </dgm:t>
    </dgm:pt>
    <dgm:pt modelId="{9DCB28AE-2996-41FA-AF00-DC2282EB9F35}" type="parTrans" cxnId="{B7788A12-0689-4955-A72F-2E38679F70B5}">
      <dgm:prSet/>
      <dgm:spPr/>
      <dgm:t>
        <a:bodyPr/>
        <a:lstStyle/>
        <a:p>
          <a:endParaRPr lang="nl-NL"/>
        </a:p>
      </dgm:t>
    </dgm:pt>
    <dgm:pt modelId="{AFAD8E1F-0B18-4E6A-A87F-FA0E25FAC0BE}" type="sibTrans" cxnId="{B7788A12-0689-4955-A72F-2E38679F70B5}">
      <dgm:prSet/>
      <dgm:spPr/>
      <dgm:t>
        <a:bodyPr/>
        <a:lstStyle/>
        <a:p>
          <a:endParaRPr lang="nl-NL"/>
        </a:p>
      </dgm:t>
    </dgm:pt>
    <dgm:pt modelId="{3305064C-C08D-4F62-A60B-57C7EF9F655E}">
      <dgm:prSet phldr="0"/>
      <dgm:spPr/>
      <dgm:t>
        <a:bodyPr/>
        <a:lstStyle/>
        <a:p>
          <a:pPr rtl="0">
            <a:buFont typeface="Wingdings" panose="05000000000000000000" pitchFamily="2" charset="2"/>
            <a:buChar char="q"/>
          </a:pPr>
          <a:r>
            <a:rPr lang="nl-NL" noProof="0"/>
            <a:t> De microcontrollers van een component moeten data kunnen versturen en ontvangen op het netwerk.</a:t>
          </a:r>
        </a:p>
      </dgm:t>
    </dgm:pt>
    <dgm:pt modelId="{FBAA53BF-67A3-4B74-832D-DAA95DBCF618}" type="parTrans" cxnId="{9AB9BB89-A351-4555-94A5-CC2F3D29EA87}">
      <dgm:prSet/>
      <dgm:spPr/>
      <dgm:t>
        <a:bodyPr/>
        <a:lstStyle/>
        <a:p>
          <a:endParaRPr lang="nl-NL"/>
        </a:p>
      </dgm:t>
    </dgm:pt>
    <dgm:pt modelId="{AAD5FD21-B5C4-4641-89C2-7D8418B2C3F6}" type="sibTrans" cxnId="{9AB9BB89-A351-4555-94A5-CC2F3D29EA87}">
      <dgm:prSet/>
      <dgm:spPr/>
      <dgm:t>
        <a:bodyPr/>
        <a:lstStyle/>
        <a:p>
          <a:endParaRPr lang="nl-NL"/>
        </a:p>
      </dgm:t>
    </dgm:pt>
    <dgm:pt modelId="{187B89BE-4300-4DF8-9D79-606C259DAD65}">
      <dgm:prSet phldr="0"/>
      <dgm:spPr/>
      <dgm:t>
        <a:bodyPr/>
        <a:lstStyle/>
        <a:p>
          <a:pPr rtl="0"/>
          <a:endParaRPr lang="en-US"/>
        </a:p>
      </dgm:t>
    </dgm:pt>
    <dgm:pt modelId="{5C06BCCD-D3D4-4EE9-8377-17F5F655D01E}" type="parTrans" cxnId="{5D20B2F8-6BD6-4D06-8B1A-033D8BCBCB40}">
      <dgm:prSet/>
      <dgm:spPr/>
      <dgm:t>
        <a:bodyPr/>
        <a:lstStyle/>
        <a:p>
          <a:endParaRPr lang="nl-NL"/>
        </a:p>
      </dgm:t>
    </dgm:pt>
    <dgm:pt modelId="{A60F940A-5897-4BC7-AD62-D264033320E7}" type="sibTrans" cxnId="{5D20B2F8-6BD6-4D06-8B1A-033D8BCBCB40}">
      <dgm:prSet/>
      <dgm:spPr/>
      <dgm:t>
        <a:bodyPr/>
        <a:lstStyle/>
        <a:p>
          <a:endParaRPr lang="nl-NL"/>
        </a:p>
      </dgm:t>
    </dgm:pt>
    <dgm:pt modelId="{59A38460-6174-4ADE-8034-B1AAD4DB1C4B}">
      <dgm:prSet phldr="0"/>
      <dgm:spPr/>
      <dgm:t>
        <a:bodyPr/>
        <a:lstStyle/>
        <a:p>
          <a:pPr rtl="0"/>
          <a:r>
            <a:rPr lang="nl-NL" noProof="0"/>
            <a:t>De microcontrollers aansluiten op het netwerk</a:t>
          </a:r>
        </a:p>
      </dgm:t>
    </dgm:pt>
    <dgm:pt modelId="{5631A299-10BD-4AA1-ADDF-E1627694F355}" type="parTrans" cxnId="{7B199A9C-EEC0-42EA-B6BE-6439A21F3F26}">
      <dgm:prSet/>
      <dgm:spPr/>
      <dgm:t>
        <a:bodyPr/>
        <a:lstStyle/>
        <a:p>
          <a:endParaRPr lang="nl-NL"/>
        </a:p>
      </dgm:t>
    </dgm:pt>
    <dgm:pt modelId="{114594BB-E687-42FE-9E0D-41A97BA0A79C}" type="sibTrans" cxnId="{7B199A9C-EEC0-42EA-B6BE-6439A21F3F26}">
      <dgm:prSet/>
      <dgm:spPr/>
      <dgm:t>
        <a:bodyPr/>
        <a:lstStyle/>
        <a:p>
          <a:endParaRPr lang="nl-NL"/>
        </a:p>
      </dgm:t>
    </dgm:pt>
    <dgm:pt modelId="{6458F4C7-67C6-4930-AD5F-AADE002B9E76}">
      <dgm:prSet phldr="0"/>
      <dgm:spPr/>
      <dgm:t>
        <a:bodyPr/>
        <a:lstStyle/>
        <a:p>
          <a:pPr rtl="0">
            <a:buFont typeface="Wingdings" panose="05000000000000000000" pitchFamily="2" charset="2"/>
            <a:buChar char="q"/>
          </a:pPr>
          <a:r>
            <a:rPr lang="nl-NL" noProof="0"/>
            <a:t> Verslag keuze microcontroller</a:t>
          </a:r>
        </a:p>
      </dgm:t>
    </dgm:pt>
    <dgm:pt modelId="{D88D5FDE-B3CF-4982-9B88-516109E3A6FB}" type="parTrans" cxnId="{D917F562-9A72-465A-AE17-033A6EDA2CBD}">
      <dgm:prSet/>
      <dgm:spPr/>
      <dgm:t>
        <a:bodyPr/>
        <a:lstStyle/>
        <a:p>
          <a:endParaRPr lang="nl-NL"/>
        </a:p>
      </dgm:t>
    </dgm:pt>
    <dgm:pt modelId="{E0B86AD4-12B7-42AE-972D-92D106569E12}" type="sibTrans" cxnId="{D917F562-9A72-465A-AE17-033A6EDA2CBD}">
      <dgm:prSet/>
      <dgm:spPr/>
      <dgm:t>
        <a:bodyPr/>
        <a:lstStyle/>
        <a:p>
          <a:endParaRPr lang="nl-NL"/>
        </a:p>
      </dgm:t>
    </dgm:pt>
    <dgm:pt modelId="{56302A13-1095-49E7-90DD-9A5304E24E0A}" type="pres">
      <dgm:prSet presAssocID="{212B1D56-8F3A-4AC0-B31B-8A0A41F4CEC0}" presName="Name0" presStyleCnt="0">
        <dgm:presLayoutVars>
          <dgm:dir/>
          <dgm:animLvl val="lvl"/>
          <dgm:resizeHandles val="exact"/>
        </dgm:presLayoutVars>
      </dgm:prSet>
      <dgm:spPr/>
    </dgm:pt>
    <dgm:pt modelId="{C265909A-1231-4E8C-8B5B-01C012D80451}" type="pres">
      <dgm:prSet presAssocID="{45FF4672-243B-4983-9161-C10D56E0DEBE}" presName="composite" presStyleCnt="0"/>
      <dgm:spPr/>
    </dgm:pt>
    <dgm:pt modelId="{F8227ED5-9B7C-4C73-89E9-07311740F6BD}" type="pres">
      <dgm:prSet presAssocID="{45FF4672-243B-4983-9161-C10D56E0DEBE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08AB7695-2A05-43A2-B383-A549582131D4}" type="pres">
      <dgm:prSet presAssocID="{45FF4672-243B-4983-9161-C10D56E0DEBE}" presName="desTx" presStyleLbl="alignAccFollowNode1" presStyleIdx="0" presStyleCnt="2">
        <dgm:presLayoutVars>
          <dgm:bulletEnabled val="1"/>
        </dgm:presLayoutVars>
      </dgm:prSet>
      <dgm:spPr/>
    </dgm:pt>
    <dgm:pt modelId="{35BCD0B6-01B2-4809-B42C-6996D4E5A0C8}" type="pres">
      <dgm:prSet presAssocID="{E89099A5-2E90-454E-BEDF-39F0B2195DE1}" presName="space" presStyleCnt="0"/>
      <dgm:spPr/>
    </dgm:pt>
    <dgm:pt modelId="{676F2E55-7381-42DE-9455-0F284FE4D34C}" type="pres">
      <dgm:prSet presAssocID="{A5774FD9-E029-48E4-8052-3CD716E38082}" presName="composite" presStyleCnt="0"/>
      <dgm:spPr/>
    </dgm:pt>
    <dgm:pt modelId="{7E15A870-CBFD-415D-BD91-CC618037943A}" type="pres">
      <dgm:prSet presAssocID="{A5774FD9-E029-48E4-8052-3CD716E38082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FE8DABCF-5018-4C43-8144-033712521810}" type="pres">
      <dgm:prSet presAssocID="{A5774FD9-E029-48E4-8052-3CD716E38082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B7FB220A-6610-4252-B1CD-9CAEC350FA04}" type="presOf" srcId="{DBFD3184-AE3A-4032-AFC9-CB3F879F3757}" destId="{FE8DABCF-5018-4C43-8144-033712521810}" srcOrd="0" destOrd="1" presId="urn:microsoft.com/office/officeart/2005/8/layout/hList1"/>
    <dgm:cxn modelId="{B7788A12-0689-4955-A72F-2E38679F70B5}" srcId="{45FF4672-243B-4983-9161-C10D56E0DEBE}" destId="{6AFC9D80-C350-4AA2-91BD-AC0B6D260F92}" srcOrd="3" destOrd="0" parTransId="{9DCB28AE-2996-41FA-AF00-DC2282EB9F35}" sibTransId="{AFAD8E1F-0B18-4E6A-A87F-FA0E25FAC0BE}"/>
    <dgm:cxn modelId="{68E38423-0C26-43CA-82B1-5640CF640CB3}" type="presOf" srcId="{B161F166-0CAD-42A1-BF10-B362EEC3258C}" destId="{FE8DABCF-5018-4C43-8144-033712521810}" srcOrd="0" destOrd="0" presId="urn:microsoft.com/office/officeart/2005/8/layout/hList1"/>
    <dgm:cxn modelId="{4A2D4727-A3F9-4A44-99AB-06154D0185C0}" type="presOf" srcId="{187B89BE-4300-4DF8-9D79-606C259DAD65}" destId="{08AB7695-2A05-43A2-B383-A549582131D4}" srcOrd="0" destOrd="5" presId="urn:microsoft.com/office/officeart/2005/8/layout/hList1"/>
    <dgm:cxn modelId="{A638BC28-D7CF-4EB4-A73E-9934C4922841}" type="presOf" srcId="{4123BCA4-A625-4111-897C-B25FF107BAD8}" destId="{08AB7695-2A05-43A2-B383-A549582131D4}" srcOrd="0" destOrd="0" presId="urn:microsoft.com/office/officeart/2005/8/layout/hList1"/>
    <dgm:cxn modelId="{A5E69E2F-DE7C-4B9F-8E09-D7269AFB5124}" srcId="{A5774FD9-E029-48E4-8052-3CD716E38082}" destId="{DBFD3184-AE3A-4032-AFC9-CB3F879F3757}" srcOrd="1" destOrd="0" parTransId="{7DDFED12-AD26-4A22-B535-D750045450A4}" sibTransId="{D2BC4F16-6CB9-4830-B2FF-5E6E677A1DA4}"/>
    <dgm:cxn modelId="{A9259836-C466-4AA5-B18F-A17CD6B086C2}" type="presOf" srcId="{C28600A6-AE0D-489A-AB17-1B1AA0BFCA95}" destId="{08AB7695-2A05-43A2-B383-A549582131D4}" srcOrd="0" destOrd="2" presId="urn:microsoft.com/office/officeart/2005/8/layout/hList1"/>
    <dgm:cxn modelId="{FBD71A62-F386-473E-8D5A-40EDB687EED7}" type="presOf" srcId="{6458F4C7-67C6-4930-AD5F-AADE002B9E76}" destId="{FE8DABCF-5018-4C43-8144-033712521810}" srcOrd="0" destOrd="2" presId="urn:microsoft.com/office/officeart/2005/8/layout/hList1"/>
    <dgm:cxn modelId="{D917F562-9A72-465A-AE17-033A6EDA2CBD}" srcId="{A5774FD9-E029-48E4-8052-3CD716E38082}" destId="{6458F4C7-67C6-4930-AD5F-AADE002B9E76}" srcOrd="2" destOrd="0" parTransId="{D88D5FDE-B3CF-4982-9B88-516109E3A6FB}" sibTransId="{E0B86AD4-12B7-42AE-972D-92D106569E12}"/>
    <dgm:cxn modelId="{64023043-7AB3-4D0A-8897-E52314D47AAF}" type="presOf" srcId="{45FF4672-243B-4983-9161-C10D56E0DEBE}" destId="{F8227ED5-9B7C-4C73-89E9-07311740F6BD}" srcOrd="0" destOrd="0" presId="urn:microsoft.com/office/officeart/2005/8/layout/hList1"/>
    <dgm:cxn modelId="{7F5D9745-B2A0-42BA-947D-6B7853E99C9D}" type="presOf" srcId="{A5774FD9-E029-48E4-8052-3CD716E38082}" destId="{7E15A870-CBFD-415D-BD91-CC618037943A}" srcOrd="0" destOrd="0" presId="urn:microsoft.com/office/officeart/2005/8/layout/hList1"/>
    <dgm:cxn modelId="{9AB9BB89-A351-4555-94A5-CC2F3D29EA87}" srcId="{A5774FD9-E029-48E4-8052-3CD716E38082}" destId="{3305064C-C08D-4F62-A60B-57C7EF9F655E}" srcOrd="3" destOrd="0" parTransId="{FBAA53BF-67A3-4B74-832D-DAA95DBCF618}" sibTransId="{AAD5FD21-B5C4-4641-89C2-7D8418B2C3F6}"/>
    <dgm:cxn modelId="{437EA18F-E261-46EE-AEA7-5B406BBCE8B0}" srcId="{A5774FD9-E029-48E4-8052-3CD716E38082}" destId="{B161F166-0CAD-42A1-BF10-B362EEC3258C}" srcOrd="0" destOrd="0" parTransId="{B8D3D6CE-3589-490B-940B-87923A1EA8B0}" sibTransId="{01C9D03A-76A7-4DFB-8AEB-35943AD95DB6}"/>
    <dgm:cxn modelId="{68710898-C3B7-4CF1-8627-2430C70A9586}" srcId="{45FF4672-243B-4983-9161-C10D56E0DEBE}" destId="{4123BCA4-A625-4111-897C-B25FF107BAD8}" srcOrd="0" destOrd="0" parTransId="{93D128B2-D99A-43B9-86D3-BD0D0C7F6C6F}" sibTransId="{A42562FE-8B63-4A5B-A4E5-1915F5962308}"/>
    <dgm:cxn modelId="{7B199A9C-EEC0-42EA-B6BE-6439A21F3F26}" srcId="{45FF4672-243B-4983-9161-C10D56E0DEBE}" destId="{59A38460-6174-4ADE-8034-B1AAD4DB1C4B}" srcOrd="4" destOrd="0" parTransId="{5631A299-10BD-4AA1-ADDF-E1627694F355}" sibTransId="{114594BB-E687-42FE-9E0D-41A97BA0A79C}"/>
    <dgm:cxn modelId="{37EDCFAE-70A3-4C11-AD86-91D45AF052C4}" type="presOf" srcId="{6AFC9D80-C350-4AA2-91BD-AC0B6D260F92}" destId="{08AB7695-2A05-43A2-B383-A549582131D4}" srcOrd="0" destOrd="3" presId="urn:microsoft.com/office/officeart/2005/8/layout/hList1"/>
    <dgm:cxn modelId="{F53922B7-1C84-4A42-BB75-9CB982F53ACA}" type="presOf" srcId="{3305064C-C08D-4F62-A60B-57C7EF9F655E}" destId="{FE8DABCF-5018-4C43-8144-033712521810}" srcOrd="0" destOrd="3" presId="urn:microsoft.com/office/officeart/2005/8/layout/hList1"/>
    <dgm:cxn modelId="{33656AC0-D006-4798-8292-7ECE557A3368}" srcId="{45FF4672-243B-4983-9161-C10D56E0DEBE}" destId="{C28600A6-AE0D-489A-AB17-1B1AA0BFCA95}" srcOrd="2" destOrd="0" parTransId="{00E66D01-358D-4FAD-9A82-4B6416C34AAC}" sibTransId="{68CE0E6A-64DD-414B-86CA-3513AAA1B5BA}"/>
    <dgm:cxn modelId="{FD78B6C7-BF82-40A7-9C8C-0B0EFA1100A4}" type="presOf" srcId="{25B35E86-03BF-439F-B736-3E5319058ACD}" destId="{08AB7695-2A05-43A2-B383-A549582131D4}" srcOrd="0" destOrd="1" presId="urn:microsoft.com/office/officeart/2005/8/layout/hList1"/>
    <dgm:cxn modelId="{A3262FD4-9C74-44D8-B5DF-548D622970A5}" type="presOf" srcId="{59A38460-6174-4ADE-8034-B1AAD4DB1C4B}" destId="{08AB7695-2A05-43A2-B383-A549582131D4}" srcOrd="0" destOrd="4" presId="urn:microsoft.com/office/officeart/2005/8/layout/hList1"/>
    <dgm:cxn modelId="{0F4A35D6-ED56-4312-9A35-4B32DDE4FBEB}" srcId="{212B1D56-8F3A-4AC0-B31B-8A0A41F4CEC0}" destId="{A5774FD9-E029-48E4-8052-3CD716E38082}" srcOrd="1" destOrd="0" parTransId="{81D1A6CD-6E8D-436B-A82E-FBFE277CB2D1}" sibTransId="{5EC9B974-D8FE-46B1-8627-A05412F7BE51}"/>
    <dgm:cxn modelId="{964453E1-8C3B-4A96-AFAE-4E9F40ABD43C}" type="presOf" srcId="{212B1D56-8F3A-4AC0-B31B-8A0A41F4CEC0}" destId="{56302A13-1095-49E7-90DD-9A5304E24E0A}" srcOrd="0" destOrd="0" presId="urn:microsoft.com/office/officeart/2005/8/layout/hList1"/>
    <dgm:cxn modelId="{C31F83F1-0E51-4607-814E-449680AFA8F7}" srcId="{45FF4672-243B-4983-9161-C10D56E0DEBE}" destId="{25B35E86-03BF-439F-B736-3E5319058ACD}" srcOrd="1" destOrd="0" parTransId="{C9548050-0102-42BF-A0BF-B2FC994DEE01}" sibTransId="{481FF873-B5F5-41B3-AD44-0023744A3CB3}"/>
    <dgm:cxn modelId="{5D20B2F8-6BD6-4D06-8B1A-033D8BCBCB40}" srcId="{45FF4672-243B-4983-9161-C10D56E0DEBE}" destId="{187B89BE-4300-4DF8-9D79-606C259DAD65}" srcOrd="5" destOrd="0" parTransId="{5C06BCCD-D3D4-4EE9-8377-17F5F655D01E}" sibTransId="{A60F940A-5897-4BC7-AD62-D264033320E7}"/>
    <dgm:cxn modelId="{17CE12FA-4DD1-42E7-BED1-540EA5E71978}" srcId="{212B1D56-8F3A-4AC0-B31B-8A0A41F4CEC0}" destId="{45FF4672-243B-4983-9161-C10D56E0DEBE}" srcOrd="0" destOrd="0" parTransId="{9DA18544-C180-44B5-92F9-8397C5CC94D3}" sibTransId="{E89099A5-2E90-454E-BEDF-39F0B2195DE1}"/>
    <dgm:cxn modelId="{2364A5F2-87FD-4277-97EA-D933801047EC}" type="presParOf" srcId="{56302A13-1095-49E7-90DD-9A5304E24E0A}" destId="{C265909A-1231-4E8C-8B5B-01C012D80451}" srcOrd="0" destOrd="0" presId="urn:microsoft.com/office/officeart/2005/8/layout/hList1"/>
    <dgm:cxn modelId="{5A873502-5461-4990-BEDD-B83FAA404C3D}" type="presParOf" srcId="{C265909A-1231-4E8C-8B5B-01C012D80451}" destId="{F8227ED5-9B7C-4C73-89E9-07311740F6BD}" srcOrd="0" destOrd="0" presId="urn:microsoft.com/office/officeart/2005/8/layout/hList1"/>
    <dgm:cxn modelId="{4BBA9775-AD99-47D7-865B-D9DDE39882C6}" type="presParOf" srcId="{C265909A-1231-4E8C-8B5B-01C012D80451}" destId="{08AB7695-2A05-43A2-B383-A549582131D4}" srcOrd="1" destOrd="0" presId="urn:microsoft.com/office/officeart/2005/8/layout/hList1"/>
    <dgm:cxn modelId="{65A048D8-99A7-4AB6-A71E-CF2D72E5D958}" type="presParOf" srcId="{56302A13-1095-49E7-90DD-9A5304E24E0A}" destId="{35BCD0B6-01B2-4809-B42C-6996D4E5A0C8}" srcOrd="1" destOrd="0" presId="urn:microsoft.com/office/officeart/2005/8/layout/hList1"/>
    <dgm:cxn modelId="{6D1A77E3-219F-467B-95C2-9DD1E8961492}" type="presParOf" srcId="{56302A13-1095-49E7-90DD-9A5304E24E0A}" destId="{676F2E55-7381-42DE-9455-0F284FE4D34C}" srcOrd="2" destOrd="0" presId="urn:microsoft.com/office/officeart/2005/8/layout/hList1"/>
    <dgm:cxn modelId="{88FDC6B5-DD73-4635-A2CE-7D4894931E8C}" type="presParOf" srcId="{676F2E55-7381-42DE-9455-0F284FE4D34C}" destId="{7E15A870-CBFD-415D-BD91-CC618037943A}" srcOrd="0" destOrd="0" presId="urn:microsoft.com/office/officeart/2005/8/layout/hList1"/>
    <dgm:cxn modelId="{0F7DE03E-F219-4D59-87BB-4CBE1B8D09BC}" type="presParOf" srcId="{676F2E55-7381-42DE-9455-0F284FE4D34C}" destId="{FE8DABCF-5018-4C43-8144-033712521810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12B1D56-8F3A-4AC0-B31B-8A0A41F4CEC0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5FF4672-243B-4983-9161-C10D56E0DEBE}">
      <dgm:prSet/>
      <dgm:spPr/>
      <dgm:t>
        <a:bodyPr/>
        <a:lstStyle/>
        <a:p>
          <a:r>
            <a:rPr lang="nl-NL"/>
            <a:t>Taken:</a:t>
          </a:r>
          <a:endParaRPr lang="en-US"/>
        </a:p>
      </dgm:t>
    </dgm:pt>
    <dgm:pt modelId="{9DA18544-C180-44B5-92F9-8397C5CC94D3}" type="parTrans" cxnId="{17CE12FA-4DD1-42E7-BED1-540EA5E71978}">
      <dgm:prSet/>
      <dgm:spPr/>
      <dgm:t>
        <a:bodyPr/>
        <a:lstStyle/>
        <a:p>
          <a:endParaRPr lang="en-US"/>
        </a:p>
      </dgm:t>
    </dgm:pt>
    <dgm:pt modelId="{E89099A5-2E90-454E-BEDF-39F0B2195DE1}" type="sibTrans" cxnId="{17CE12FA-4DD1-42E7-BED1-540EA5E71978}">
      <dgm:prSet/>
      <dgm:spPr/>
      <dgm:t>
        <a:bodyPr/>
        <a:lstStyle/>
        <a:p>
          <a:endParaRPr lang="en-US"/>
        </a:p>
      </dgm:t>
    </dgm:pt>
    <dgm:pt modelId="{4123BCA4-A625-4111-897C-B25FF107BAD8}">
      <dgm:prSet/>
      <dgm:spPr/>
      <dgm:t>
        <a:bodyPr/>
        <a:lstStyle/>
        <a:p>
          <a:pPr rtl="0">
            <a:buFont typeface="Wingdings" panose="05000000000000000000" pitchFamily="2" charset="2"/>
            <a:buChar char="ü"/>
          </a:pPr>
          <a:r>
            <a:rPr lang="nl-NL"/>
            <a:t>Onderzoek</a:t>
          </a:r>
          <a:r>
            <a:rPr lang="nl-NL">
              <a:latin typeface="Century Gothic" panose="020B0502020202020204"/>
            </a:rPr>
            <a:t> doen</a:t>
          </a:r>
          <a:r>
            <a:rPr lang="nl-NL"/>
            <a:t> naar </a:t>
          </a:r>
          <a:r>
            <a:rPr lang="nl-NL">
              <a:latin typeface="Century Gothic" panose="020B0502020202020204"/>
            </a:rPr>
            <a:t>PWM-signaal</a:t>
          </a:r>
          <a:endParaRPr lang="en-US"/>
        </a:p>
      </dgm:t>
    </dgm:pt>
    <dgm:pt modelId="{93D128B2-D99A-43B9-86D3-BD0D0C7F6C6F}" type="parTrans" cxnId="{68710898-C3B7-4CF1-8627-2430C70A9586}">
      <dgm:prSet/>
      <dgm:spPr/>
      <dgm:t>
        <a:bodyPr/>
        <a:lstStyle/>
        <a:p>
          <a:endParaRPr lang="en-US"/>
        </a:p>
      </dgm:t>
    </dgm:pt>
    <dgm:pt modelId="{A42562FE-8B63-4A5B-A4E5-1915F5962308}" type="sibTrans" cxnId="{68710898-C3B7-4CF1-8627-2430C70A9586}">
      <dgm:prSet/>
      <dgm:spPr/>
      <dgm:t>
        <a:bodyPr/>
        <a:lstStyle/>
        <a:p>
          <a:endParaRPr lang="en-US"/>
        </a:p>
      </dgm:t>
    </dgm:pt>
    <dgm:pt modelId="{A5774FD9-E029-48E4-8052-3CD716E38082}">
      <dgm:prSet/>
      <dgm:spPr/>
      <dgm:t>
        <a:bodyPr/>
        <a:lstStyle/>
        <a:p>
          <a:r>
            <a:rPr lang="nl-NL" err="1"/>
            <a:t>Acceptance</a:t>
          </a:r>
          <a:r>
            <a:rPr lang="nl-NL"/>
            <a:t> criteria</a:t>
          </a:r>
          <a:endParaRPr lang="en-US"/>
        </a:p>
      </dgm:t>
    </dgm:pt>
    <dgm:pt modelId="{81D1A6CD-6E8D-436B-A82E-FBFE277CB2D1}" type="parTrans" cxnId="{0F4A35D6-ED56-4312-9A35-4B32DDE4FBEB}">
      <dgm:prSet/>
      <dgm:spPr/>
      <dgm:t>
        <a:bodyPr/>
        <a:lstStyle/>
        <a:p>
          <a:endParaRPr lang="en-US"/>
        </a:p>
      </dgm:t>
    </dgm:pt>
    <dgm:pt modelId="{5EC9B974-D8FE-46B1-8627-A05412F7BE51}" type="sibTrans" cxnId="{0F4A35D6-ED56-4312-9A35-4B32DDE4FBEB}">
      <dgm:prSet/>
      <dgm:spPr/>
      <dgm:t>
        <a:bodyPr/>
        <a:lstStyle/>
        <a:p>
          <a:endParaRPr lang="en-US"/>
        </a:p>
      </dgm:t>
    </dgm:pt>
    <dgm:pt modelId="{25B35E86-03BF-439F-B736-3E5319058ACD}">
      <dgm:prSet phldr="0"/>
      <dgm:spPr/>
      <dgm:t>
        <a:bodyPr/>
        <a:lstStyle/>
        <a:p>
          <a:pPr rtl="0"/>
          <a:r>
            <a:rPr lang="en-US" err="1">
              <a:latin typeface="Century Gothic" panose="020B0502020202020204"/>
            </a:rPr>
            <a:t>Onderzoek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naar</a:t>
          </a:r>
          <a:r>
            <a:rPr lang="en-US">
              <a:latin typeface="Century Gothic" panose="020B0502020202020204"/>
            </a:rPr>
            <a:t> NMEA </a:t>
          </a:r>
          <a:r>
            <a:rPr lang="en-US" err="1">
              <a:latin typeface="Century Gothic" panose="020B0502020202020204"/>
            </a:rPr>
            <a:t>sensoren</a:t>
          </a:r>
          <a:endParaRPr lang="en-US"/>
        </a:p>
      </dgm:t>
    </dgm:pt>
    <dgm:pt modelId="{C9548050-0102-42BF-A0BF-B2FC994DEE01}" type="parTrans" cxnId="{C31F83F1-0E51-4607-814E-449680AFA8F7}">
      <dgm:prSet/>
      <dgm:spPr/>
      <dgm:t>
        <a:bodyPr/>
        <a:lstStyle/>
        <a:p>
          <a:endParaRPr lang="nl-NL"/>
        </a:p>
      </dgm:t>
    </dgm:pt>
    <dgm:pt modelId="{481FF873-B5F5-41B3-AD44-0023744A3CB3}" type="sibTrans" cxnId="{C31F83F1-0E51-4607-814E-449680AFA8F7}">
      <dgm:prSet/>
      <dgm:spPr/>
      <dgm:t>
        <a:bodyPr/>
        <a:lstStyle/>
        <a:p>
          <a:endParaRPr lang="nl-NL"/>
        </a:p>
      </dgm:t>
    </dgm:pt>
    <dgm:pt modelId="{B161F166-0CAD-42A1-BF10-B362EEC3258C}">
      <dgm:prSet phldr="0"/>
      <dgm:spPr/>
      <dgm:t>
        <a:bodyPr/>
        <a:lstStyle/>
        <a:p>
          <a:pPr rtl="0">
            <a:buFont typeface="Wingdings" panose="05000000000000000000" pitchFamily="2" charset="2"/>
            <a:buChar char="ü"/>
          </a:pPr>
          <a:r>
            <a:rPr lang="nl-NL" noProof="0">
              <a:latin typeface="Century Gothic" panose="020B0502020202020204"/>
            </a:rPr>
            <a:t> Het uitlezen van een PWM-signaal, gedocumenteerd.</a:t>
          </a:r>
          <a:endParaRPr lang="nl-NL" noProof="0"/>
        </a:p>
      </dgm:t>
    </dgm:pt>
    <dgm:pt modelId="{B8D3D6CE-3589-490B-940B-87923A1EA8B0}" type="parTrans" cxnId="{437EA18F-E261-46EE-AEA7-5B406BBCE8B0}">
      <dgm:prSet/>
      <dgm:spPr/>
      <dgm:t>
        <a:bodyPr/>
        <a:lstStyle/>
        <a:p>
          <a:endParaRPr lang="nl-NL"/>
        </a:p>
      </dgm:t>
    </dgm:pt>
    <dgm:pt modelId="{01C9D03A-76A7-4DFB-8AEB-35943AD95DB6}" type="sibTrans" cxnId="{437EA18F-E261-46EE-AEA7-5B406BBCE8B0}">
      <dgm:prSet/>
      <dgm:spPr/>
      <dgm:t>
        <a:bodyPr/>
        <a:lstStyle/>
        <a:p>
          <a:endParaRPr lang="nl-NL"/>
        </a:p>
      </dgm:t>
    </dgm:pt>
    <dgm:pt modelId="{59A38460-6174-4ADE-8034-B1AAD4DB1C4B}">
      <dgm:prSet phldr="0"/>
      <dgm:spPr/>
      <dgm:t>
        <a:bodyPr/>
        <a:lstStyle/>
        <a:p>
          <a:pPr rtl="0"/>
          <a:endParaRPr lang="en-US"/>
        </a:p>
      </dgm:t>
    </dgm:pt>
    <dgm:pt modelId="{5631A299-10BD-4AA1-ADDF-E1627694F355}" type="parTrans" cxnId="{7B199A9C-EEC0-42EA-B6BE-6439A21F3F26}">
      <dgm:prSet/>
      <dgm:spPr/>
      <dgm:t>
        <a:bodyPr/>
        <a:lstStyle/>
        <a:p>
          <a:endParaRPr lang="nl-NL"/>
        </a:p>
      </dgm:t>
    </dgm:pt>
    <dgm:pt modelId="{114594BB-E687-42FE-9E0D-41A97BA0A79C}" type="sibTrans" cxnId="{7B199A9C-EEC0-42EA-B6BE-6439A21F3F26}">
      <dgm:prSet/>
      <dgm:spPr/>
      <dgm:t>
        <a:bodyPr/>
        <a:lstStyle/>
        <a:p>
          <a:endParaRPr lang="nl-NL"/>
        </a:p>
      </dgm:t>
    </dgm:pt>
    <dgm:pt modelId="{6458F4C7-67C6-4930-AD5F-AADE002B9E76}">
      <dgm:prSet phldr="0"/>
      <dgm:spPr/>
      <dgm:t>
        <a:bodyPr/>
        <a:lstStyle/>
        <a:p>
          <a:pPr rtl="0">
            <a:buFont typeface="Wingdings" panose="05000000000000000000" pitchFamily="2" charset="2"/>
            <a:buChar char="ü"/>
          </a:pPr>
          <a:r>
            <a:rPr lang="nl-NL" noProof="0">
              <a:latin typeface="Century Gothic" panose="020B0502020202020204"/>
            </a:rPr>
            <a:t> </a:t>
          </a:r>
          <a:r>
            <a:rPr lang="nl-NL" noProof="0"/>
            <a:t>Het uitlezen van NMEA sensoren, </a:t>
          </a:r>
          <a:r>
            <a:rPr lang="nl-NL" noProof="0">
              <a:latin typeface="Century Gothic" panose="020B0502020202020204"/>
            </a:rPr>
            <a:t>gedocumenteerd.</a:t>
          </a:r>
          <a:endParaRPr lang="nl-NL" noProof="0"/>
        </a:p>
      </dgm:t>
    </dgm:pt>
    <dgm:pt modelId="{D88D5FDE-B3CF-4982-9B88-516109E3A6FB}" type="parTrans" cxnId="{D917F562-9A72-465A-AE17-033A6EDA2CBD}">
      <dgm:prSet/>
      <dgm:spPr/>
      <dgm:t>
        <a:bodyPr/>
        <a:lstStyle/>
        <a:p>
          <a:endParaRPr lang="nl-NL"/>
        </a:p>
      </dgm:t>
    </dgm:pt>
    <dgm:pt modelId="{E0B86AD4-12B7-42AE-972D-92D106569E12}" type="sibTrans" cxnId="{D917F562-9A72-465A-AE17-033A6EDA2CBD}">
      <dgm:prSet/>
      <dgm:spPr/>
      <dgm:t>
        <a:bodyPr/>
        <a:lstStyle/>
        <a:p>
          <a:endParaRPr lang="nl-NL"/>
        </a:p>
      </dgm:t>
    </dgm:pt>
    <dgm:pt modelId="{72F8D6AF-A614-40F3-A919-40EA3DDDFFDF}">
      <dgm:prSet phldr="0"/>
      <dgm:spPr/>
      <dgm:t>
        <a:bodyPr/>
        <a:lstStyle/>
        <a:p>
          <a:r>
            <a:rPr lang="en-US" err="1">
              <a:latin typeface="Century Gothic" panose="020B0502020202020204"/>
            </a:rPr>
            <a:t>Onderzoek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naar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analoge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sensoren</a:t>
          </a:r>
          <a:endParaRPr lang="en-US"/>
        </a:p>
      </dgm:t>
    </dgm:pt>
    <dgm:pt modelId="{5D46DD26-ACBB-4B0D-8183-CF7BF98D93D6}" type="parTrans" cxnId="{A1650D0D-3801-4CD7-8921-09D8FCF177F4}">
      <dgm:prSet/>
      <dgm:spPr/>
      <dgm:t>
        <a:bodyPr/>
        <a:lstStyle/>
        <a:p>
          <a:endParaRPr lang="nl-NL"/>
        </a:p>
      </dgm:t>
    </dgm:pt>
    <dgm:pt modelId="{C788648D-2940-4444-988B-E0F33E944BD0}" type="sibTrans" cxnId="{A1650D0D-3801-4CD7-8921-09D8FCF177F4}">
      <dgm:prSet/>
      <dgm:spPr/>
      <dgm:t>
        <a:bodyPr/>
        <a:lstStyle/>
        <a:p>
          <a:endParaRPr lang="nl-NL"/>
        </a:p>
      </dgm:t>
    </dgm:pt>
    <dgm:pt modelId="{BC3E0C39-B6B4-4DD1-942D-43CC3ED66D9A}">
      <dgm:prSet phldr="0"/>
      <dgm:spPr/>
      <dgm:t>
        <a:bodyPr/>
        <a:lstStyle/>
        <a:p>
          <a:pPr rtl="0">
            <a:buFont typeface="Wingdings" panose="05000000000000000000" pitchFamily="2" charset="2"/>
            <a:buChar char="q"/>
          </a:pPr>
          <a:r>
            <a:rPr lang="nl-NL" noProof="0"/>
            <a:t> Het uitlezen van analoge sensoren, </a:t>
          </a:r>
          <a:r>
            <a:rPr lang="nl-NL" noProof="0">
              <a:latin typeface="Century Gothic" panose="020B0502020202020204"/>
            </a:rPr>
            <a:t>gedocumenteerd.</a:t>
          </a:r>
          <a:endParaRPr lang="nl-NL" noProof="0"/>
        </a:p>
      </dgm:t>
    </dgm:pt>
    <dgm:pt modelId="{BF7F69AF-3B02-4C27-882C-47F1A4F96A82}" type="parTrans" cxnId="{82B01C48-1259-4A98-8881-F352F207B5A0}">
      <dgm:prSet/>
      <dgm:spPr/>
      <dgm:t>
        <a:bodyPr/>
        <a:lstStyle/>
        <a:p>
          <a:endParaRPr lang="nl-NL"/>
        </a:p>
      </dgm:t>
    </dgm:pt>
    <dgm:pt modelId="{28BDA033-DEDB-45AB-97F4-BFFDFE0F6FD1}" type="sibTrans" cxnId="{82B01C48-1259-4A98-8881-F352F207B5A0}">
      <dgm:prSet/>
      <dgm:spPr/>
      <dgm:t>
        <a:bodyPr/>
        <a:lstStyle/>
        <a:p>
          <a:endParaRPr lang="nl-NL"/>
        </a:p>
      </dgm:t>
    </dgm:pt>
    <dgm:pt modelId="{56302A13-1095-49E7-90DD-9A5304E24E0A}" type="pres">
      <dgm:prSet presAssocID="{212B1D56-8F3A-4AC0-B31B-8A0A41F4CEC0}" presName="Name0" presStyleCnt="0">
        <dgm:presLayoutVars>
          <dgm:dir/>
          <dgm:animLvl val="lvl"/>
          <dgm:resizeHandles val="exact"/>
        </dgm:presLayoutVars>
      </dgm:prSet>
      <dgm:spPr/>
    </dgm:pt>
    <dgm:pt modelId="{C265909A-1231-4E8C-8B5B-01C012D80451}" type="pres">
      <dgm:prSet presAssocID="{45FF4672-243B-4983-9161-C10D56E0DEBE}" presName="composite" presStyleCnt="0"/>
      <dgm:spPr/>
    </dgm:pt>
    <dgm:pt modelId="{F8227ED5-9B7C-4C73-89E9-07311740F6BD}" type="pres">
      <dgm:prSet presAssocID="{45FF4672-243B-4983-9161-C10D56E0DEBE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08AB7695-2A05-43A2-B383-A549582131D4}" type="pres">
      <dgm:prSet presAssocID="{45FF4672-243B-4983-9161-C10D56E0DEBE}" presName="desTx" presStyleLbl="alignAccFollowNode1" presStyleIdx="0" presStyleCnt="2">
        <dgm:presLayoutVars>
          <dgm:bulletEnabled val="1"/>
        </dgm:presLayoutVars>
      </dgm:prSet>
      <dgm:spPr/>
    </dgm:pt>
    <dgm:pt modelId="{35BCD0B6-01B2-4809-B42C-6996D4E5A0C8}" type="pres">
      <dgm:prSet presAssocID="{E89099A5-2E90-454E-BEDF-39F0B2195DE1}" presName="space" presStyleCnt="0"/>
      <dgm:spPr/>
    </dgm:pt>
    <dgm:pt modelId="{676F2E55-7381-42DE-9455-0F284FE4D34C}" type="pres">
      <dgm:prSet presAssocID="{A5774FD9-E029-48E4-8052-3CD716E38082}" presName="composite" presStyleCnt="0"/>
      <dgm:spPr/>
    </dgm:pt>
    <dgm:pt modelId="{7E15A870-CBFD-415D-BD91-CC618037943A}" type="pres">
      <dgm:prSet presAssocID="{A5774FD9-E029-48E4-8052-3CD716E38082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FE8DABCF-5018-4C43-8144-033712521810}" type="pres">
      <dgm:prSet presAssocID="{A5774FD9-E029-48E4-8052-3CD716E38082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A1650D0D-3801-4CD7-8921-09D8FCF177F4}" srcId="{45FF4672-243B-4983-9161-C10D56E0DEBE}" destId="{72F8D6AF-A614-40F3-A919-40EA3DDDFFDF}" srcOrd="2" destOrd="0" parTransId="{5D46DD26-ACBB-4B0D-8183-CF7BF98D93D6}" sibTransId="{C788648D-2940-4444-988B-E0F33E944BD0}"/>
    <dgm:cxn modelId="{FBE07820-D89A-49D6-92F9-F08EAF03D6D5}" type="presOf" srcId="{B161F166-0CAD-42A1-BF10-B362EEC3258C}" destId="{FE8DABCF-5018-4C43-8144-033712521810}" srcOrd="0" destOrd="0" presId="urn:microsoft.com/office/officeart/2005/8/layout/hList1"/>
    <dgm:cxn modelId="{D8200521-AC44-4C57-A72B-28E2A06FD7C7}" type="presOf" srcId="{25B35E86-03BF-439F-B736-3E5319058ACD}" destId="{08AB7695-2A05-43A2-B383-A549582131D4}" srcOrd="0" destOrd="1" presId="urn:microsoft.com/office/officeart/2005/8/layout/hList1"/>
    <dgm:cxn modelId="{D917F562-9A72-465A-AE17-033A6EDA2CBD}" srcId="{A5774FD9-E029-48E4-8052-3CD716E38082}" destId="{6458F4C7-67C6-4930-AD5F-AADE002B9E76}" srcOrd="1" destOrd="0" parTransId="{D88D5FDE-B3CF-4982-9B88-516109E3A6FB}" sibTransId="{E0B86AD4-12B7-42AE-972D-92D106569E12}"/>
    <dgm:cxn modelId="{82B01C48-1259-4A98-8881-F352F207B5A0}" srcId="{A5774FD9-E029-48E4-8052-3CD716E38082}" destId="{BC3E0C39-B6B4-4DD1-942D-43CC3ED66D9A}" srcOrd="2" destOrd="0" parTransId="{BF7F69AF-3B02-4C27-882C-47F1A4F96A82}" sibTransId="{28BDA033-DEDB-45AB-97F4-BFFDFE0F6FD1}"/>
    <dgm:cxn modelId="{4BA7C057-6F4F-456F-BDE1-CF67F6050FAE}" type="presOf" srcId="{72F8D6AF-A614-40F3-A919-40EA3DDDFFDF}" destId="{08AB7695-2A05-43A2-B383-A549582131D4}" srcOrd="0" destOrd="2" presId="urn:microsoft.com/office/officeart/2005/8/layout/hList1"/>
    <dgm:cxn modelId="{F411F27A-D9FD-4748-958D-EE81F96C73CD}" type="presOf" srcId="{6458F4C7-67C6-4930-AD5F-AADE002B9E76}" destId="{FE8DABCF-5018-4C43-8144-033712521810}" srcOrd="0" destOrd="1" presId="urn:microsoft.com/office/officeart/2005/8/layout/hList1"/>
    <dgm:cxn modelId="{437EA18F-E261-46EE-AEA7-5B406BBCE8B0}" srcId="{A5774FD9-E029-48E4-8052-3CD716E38082}" destId="{B161F166-0CAD-42A1-BF10-B362EEC3258C}" srcOrd="0" destOrd="0" parTransId="{B8D3D6CE-3589-490B-940B-87923A1EA8B0}" sibTransId="{01C9D03A-76A7-4DFB-8AEB-35943AD95DB6}"/>
    <dgm:cxn modelId="{68710898-C3B7-4CF1-8627-2430C70A9586}" srcId="{45FF4672-243B-4983-9161-C10D56E0DEBE}" destId="{4123BCA4-A625-4111-897C-B25FF107BAD8}" srcOrd="0" destOrd="0" parTransId="{93D128B2-D99A-43B9-86D3-BD0D0C7F6C6F}" sibTransId="{A42562FE-8B63-4A5B-A4E5-1915F5962308}"/>
    <dgm:cxn modelId="{7B199A9C-EEC0-42EA-B6BE-6439A21F3F26}" srcId="{45FF4672-243B-4983-9161-C10D56E0DEBE}" destId="{59A38460-6174-4ADE-8034-B1AAD4DB1C4B}" srcOrd="3" destOrd="0" parTransId="{5631A299-10BD-4AA1-ADDF-E1627694F355}" sibTransId="{114594BB-E687-42FE-9E0D-41A97BA0A79C}"/>
    <dgm:cxn modelId="{28EDAEA8-2329-472A-8A07-8F6D12CADE1F}" type="presOf" srcId="{4123BCA4-A625-4111-897C-B25FF107BAD8}" destId="{08AB7695-2A05-43A2-B383-A549582131D4}" srcOrd="0" destOrd="0" presId="urn:microsoft.com/office/officeart/2005/8/layout/hList1"/>
    <dgm:cxn modelId="{6F18C6C5-B69E-46AB-9DE2-C9D32C7316B9}" type="presOf" srcId="{A5774FD9-E029-48E4-8052-3CD716E38082}" destId="{7E15A870-CBFD-415D-BD91-CC618037943A}" srcOrd="0" destOrd="0" presId="urn:microsoft.com/office/officeart/2005/8/layout/hList1"/>
    <dgm:cxn modelId="{223801D5-2F80-474B-AFCF-8E2B41299E94}" type="presOf" srcId="{BC3E0C39-B6B4-4DD1-942D-43CC3ED66D9A}" destId="{FE8DABCF-5018-4C43-8144-033712521810}" srcOrd="0" destOrd="2" presId="urn:microsoft.com/office/officeart/2005/8/layout/hList1"/>
    <dgm:cxn modelId="{0F4A35D6-ED56-4312-9A35-4B32DDE4FBEB}" srcId="{212B1D56-8F3A-4AC0-B31B-8A0A41F4CEC0}" destId="{A5774FD9-E029-48E4-8052-3CD716E38082}" srcOrd="1" destOrd="0" parTransId="{81D1A6CD-6E8D-436B-A82E-FBFE277CB2D1}" sibTransId="{5EC9B974-D8FE-46B1-8627-A05412F7BE51}"/>
    <dgm:cxn modelId="{5DBBA7DB-1AAA-4158-BA37-AAA8FF01E5A9}" type="presOf" srcId="{45FF4672-243B-4983-9161-C10D56E0DEBE}" destId="{F8227ED5-9B7C-4C73-89E9-07311740F6BD}" srcOrd="0" destOrd="0" presId="urn:microsoft.com/office/officeart/2005/8/layout/hList1"/>
    <dgm:cxn modelId="{964453E1-8C3B-4A96-AFAE-4E9F40ABD43C}" type="presOf" srcId="{212B1D56-8F3A-4AC0-B31B-8A0A41F4CEC0}" destId="{56302A13-1095-49E7-90DD-9A5304E24E0A}" srcOrd="0" destOrd="0" presId="urn:microsoft.com/office/officeart/2005/8/layout/hList1"/>
    <dgm:cxn modelId="{B4626FE8-BA1A-455D-99C7-6DEFCAC8374C}" type="presOf" srcId="{59A38460-6174-4ADE-8034-B1AAD4DB1C4B}" destId="{08AB7695-2A05-43A2-B383-A549582131D4}" srcOrd="0" destOrd="3" presId="urn:microsoft.com/office/officeart/2005/8/layout/hList1"/>
    <dgm:cxn modelId="{C31F83F1-0E51-4607-814E-449680AFA8F7}" srcId="{45FF4672-243B-4983-9161-C10D56E0DEBE}" destId="{25B35E86-03BF-439F-B736-3E5319058ACD}" srcOrd="1" destOrd="0" parTransId="{C9548050-0102-42BF-A0BF-B2FC994DEE01}" sibTransId="{481FF873-B5F5-41B3-AD44-0023744A3CB3}"/>
    <dgm:cxn modelId="{17CE12FA-4DD1-42E7-BED1-540EA5E71978}" srcId="{212B1D56-8F3A-4AC0-B31B-8A0A41F4CEC0}" destId="{45FF4672-243B-4983-9161-C10D56E0DEBE}" srcOrd="0" destOrd="0" parTransId="{9DA18544-C180-44B5-92F9-8397C5CC94D3}" sibTransId="{E89099A5-2E90-454E-BEDF-39F0B2195DE1}"/>
    <dgm:cxn modelId="{620BE376-B8FA-4AF0-9669-0FB26C99A6DA}" type="presParOf" srcId="{56302A13-1095-49E7-90DD-9A5304E24E0A}" destId="{C265909A-1231-4E8C-8B5B-01C012D80451}" srcOrd="0" destOrd="0" presId="urn:microsoft.com/office/officeart/2005/8/layout/hList1"/>
    <dgm:cxn modelId="{B1D6906E-5C56-4FB3-8D65-03CE87F2AF71}" type="presParOf" srcId="{C265909A-1231-4E8C-8B5B-01C012D80451}" destId="{F8227ED5-9B7C-4C73-89E9-07311740F6BD}" srcOrd="0" destOrd="0" presId="urn:microsoft.com/office/officeart/2005/8/layout/hList1"/>
    <dgm:cxn modelId="{93EBFC89-67D4-4A9D-9DEC-D9B13034B92F}" type="presParOf" srcId="{C265909A-1231-4E8C-8B5B-01C012D80451}" destId="{08AB7695-2A05-43A2-B383-A549582131D4}" srcOrd="1" destOrd="0" presId="urn:microsoft.com/office/officeart/2005/8/layout/hList1"/>
    <dgm:cxn modelId="{8A2E183C-3C73-472A-9DBE-E231AC387ACE}" type="presParOf" srcId="{56302A13-1095-49E7-90DD-9A5304E24E0A}" destId="{35BCD0B6-01B2-4809-B42C-6996D4E5A0C8}" srcOrd="1" destOrd="0" presId="urn:microsoft.com/office/officeart/2005/8/layout/hList1"/>
    <dgm:cxn modelId="{AAC01FA6-4157-410B-8B6A-F318DF646E48}" type="presParOf" srcId="{56302A13-1095-49E7-90DD-9A5304E24E0A}" destId="{676F2E55-7381-42DE-9455-0F284FE4D34C}" srcOrd="2" destOrd="0" presId="urn:microsoft.com/office/officeart/2005/8/layout/hList1"/>
    <dgm:cxn modelId="{8AC8853C-048C-43F7-ADF9-96E77E0A58B5}" type="presParOf" srcId="{676F2E55-7381-42DE-9455-0F284FE4D34C}" destId="{7E15A870-CBFD-415D-BD91-CC618037943A}" srcOrd="0" destOrd="0" presId="urn:microsoft.com/office/officeart/2005/8/layout/hList1"/>
    <dgm:cxn modelId="{D71AA3F2-C6A8-4E12-967B-056536477064}" type="presParOf" srcId="{676F2E55-7381-42DE-9455-0F284FE4D34C}" destId="{FE8DABCF-5018-4C43-8144-033712521810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12B1D56-8F3A-4AC0-B31B-8A0A41F4CEC0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5FF4672-243B-4983-9161-C10D56E0DEBE}">
      <dgm:prSet/>
      <dgm:spPr/>
      <dgm:t>
        <a:bodyPr/>
        <a:lstStyle/>
        <a:p>
          <a:r>
            <a:rPr lang="nl-NL"/>
            <a:t>Taken:</a:t>
          </a:r>
          <a:endParaRPr lang="en-US"/>
        </a:p>
      </dgm:t>
    </dgm:pt>
    <dgm:pt modelId="{9DA18544-C180-44B5-92F9-8397C5CC94D3}" type="parTrans" cxnId="{17CE12FA-4DD1-42E7-BED1-540EA5E71978}">
      <dgm:prSet/>
      <dgm:spPr/>
      <dgm:t>
        <a:bodyPr/>
        <a:lstStyle/>
        <a:p>
          <a:endParaRPr lang="en-US"/>
        </a:p>
      </dgm:t>
    </dgm:pt>
    <dgm:pt modelId="{E89099A5-2E90-454E-BEDF-39F0B2195DE1}" type="sibTrans" cxnId="{17CE12FA-4DD1-42E7-BED1-540EA5E71978}">
      <dgm:prSet/>
      <dgm:spPr/>
      <dgm:t>
        <a:bodyPr/>
        <a:lstStyle/>
        <a:p>
          <a:endParaRPr lang="en-US"/>
        </a:p>
      </dgm:t>
    </dgm:pt>
    <dgm:pt modelId="{A5774FD9-E029-48E4-8052-3CD716E38082}">
      <dgm:prSet/>
      <dgm:spPr/>
      <dgm:t>
        <a:bodyPr/>
        <a:lstStyle/>
        <a:p>
          <a:r>
            <a:rPr lang="nl-NL" err="1"/>
            <a:t>Acceptance</a:t>
          </a:r>
          <a:r>
            <a:rPr lang="nl-NL"/>
            <a:t> criteria</a:t>
          </a:r>
          <a:endParaRPr lang="en-US"/>
        </a:p>
      </dgm:t>
    </dgm:pt>
    <dgm:pt modelId="{81D1A6CD-6E8D-436B-A82E-FBFE277CB2D1}" type="parTrans" cxnId="{0F4A35D6-ED56-4312-9A35-4B32DDE4FBEB}">
      <dgm:prSet/>
      <dgm:spPr/>
      <dgm:t>
        <a:bodyPr/>
        <a:lstStyle/>
        <a:p>
          <a:endParaRPr lang="en-US"/>
        </a:p>
      </dgm:t>
    </dgm:pt>
    <dgm:pt modelId="{5EC9B974-D8FE-46B1-8627-A05412F7BE51}" type="sibTrans" cxnId="{0F4A35D6-ED56-4312-9A35-4B32DDE4FBEB}">
      <dgm:prSet/>
      <dgm:spPr/>
      <dgm:t>
        <a:bodyPr/>
        <a:lstStyle/>
        <a:p>
          <a:endParaRPr lang="en-US"/>
        </a:p>
      </dgm:t>
    </dgm:pt>
    <dgm:pt modelId="{187B89BE-4300-4DF8-9D79-606C259DAD65}">
      <dgm:prSet phldr="0"/>
      <dgm:spPr/>
      <dgm:t>
        <a:bodyPr/>
        <a:lstStyle/>
        <a:p>
          <a:pPr rtl="0"/>
          <a:r>
            <a:rPr lang="en-US">
              <a:latin typeface="Century Gothic" panose="020B0502020202020204"/>
            </a:rPr>
            <a:t>Microcontroller board </a:t>
          </a:r>
          <a:r>
            <a:rPr lang="nl-NL" noProof="0">
              <a:latin typeface="Century Gothic" panose="020B0502020202020204"/>
            </a:rPr>
            <a:t>aansluiten op een lokaal netwerk</a:t>
          </a:r>
          <a:endParaRPr lang="nl-NL" noProof="0"/>
        </a:p>
      </dgm:t>
    </dgm:pt>
    <dgm:pt modelId="{5C06BCCD-D3D4-4EE9-8377-17F5F655D01E}" type="parTrans" cxnId="{5D20B2F8-6BD6-4D06-8B1A-033D8BCBCB40}">
      <dgm:prSet/>
      <dgm:spPr/>
      <dgm:t>
        <a:bodyPr/>
        <a:lstStyle/>
        <a:p>
          <a:endParaRPr lang="nl-NL"/>
        </a:p>
      </dgm:t>
    </dgm:pt>
    <dgm:pt modelId="{A60F940A-5897-4BC7-AD62-D264033320E7}" type="sibTrans" cxnId="{5D20B2F8-6BD6-4D06-8B1A-033D8BCBCB40}">
      <dgm:prSet/>
      <dgm:spPr/>
      <dgm:t>
        <a:bodyPr/>
        <a:lstStyle/>
        <a:p>
          <a:endParaRPr lang="nl-NL"/>
        </a:p>
      </dgm:t>
    </dgm:pt>
    <dgm:pt modelId="{59A38460-6174-4ADE-8034-B1AAD4DB1C4B}">
      <dgm:prSet phldr="0"/>
      <dgm:spPr/>
      <dgm:t>
        <a:bodyPr/>
        <a:lstStyle/>
        <a:p>
          <a:pPr rtl="0"/>
          <a:r>
            <a:rPr lang="en-US"/>
            <a:t>Onderzoek naar Ethernet modules</a:t>
          </a:r>
          <a:r>
            <a:rPr lang="en-US">
              <a:latin typeface="Century Gothic" panose="020B0502020202020204"/>
            </a:rPr>
            <a:t> </a:t>
          </a:r>
          <a:endParaRPr lang="en-US"/>
        </a:p>
      </dgm:t>
    </dgm:pt>
    <dgm:pt modelId="{5631A299-10BD-4AA1-ADDF-E1627694F355}" type="parTrans" cxnId="{7B199A9C-EEC0-42EA-B6BE-6439A21F3F26}">
      <dgm:prSet/>
      <dgm:spPr/>
      <dgm:t>
        <a:bodyPr/>
        <a:lstStyle/>
        <a:p>
          <a:endParaRPr lang="nl-NL"/>
        </a:p>
      </dgm:t>
    </dgm:pt>
    <dgm:pt modelId="{114594BB-E687-42FE-9E0D-41A97BA0A79C}" type="sibTrans" cxnId="{7B199A9C-EEC0-42EA-B6BE-6439A21F3F26}">
      <dgm:prSet/>
      <dgm:spPr/>
      <dgm:t>
        <a:bodyPr/>
        <a:lstStyle/>
        <a:p>
          <a:endParaRPr lang="nl-NL"/>
        </a:p>
      </dgm:t>
    </dgm:pt>
    <dgm:pt modelId="{39373D8F-EF10-451B-A1CD-3FB1FCEF11D6}">
      <dgm:prSet phldr="0"/>
      <dgm:spPr/>
      <dgm:t>
        <a:bodyPr/>
        <a:lstStyle/>
        <a:p>
          <a:pPr rtl="0">
            <a:buFont typeface="Wingdings" panose="05000000000000000000" pitchFamily="2" charset="2"/>
            <a:buChar char="ü"/>
          </a:pPr>
          <a:r>
            <a:rPr lang="nl-NL" noProof="0"/>
            <a:t>Het versturen van informatie over Ethernet via TCP, </a:t>
          </a:r>
          <a:r>
            <a:rPr lang="nl-NL" noProof="0">
              <a:latin typeface="Century Gothic" panose="020B0502020202020204"/>
            </a:rPr>
            <a:t>gedocumenteerd.</a:t>
          </a:r>
          <a:endParaRPr lang="nl-NL" noProof="0"/>
        </a:p>
      </dgm:t>
    </dgm:pt>
    <dgm:pt modelId="{A121C3D7-4D2A-42AE-B4D8-25360C43900B}" type="parTrans" cxnId="{9D67C89C-D2D7-4EC1-BACE-B254A642433B}">
      <dgm:prSet/>
      <dgm:spPr/>
      <dgm:t>
        <a:bodyPr/>
        <a:lstStyle/>
        <a:p>
          <a:endParaRPr lang="nl-NL"/>
        </a:p>
      </dgm:t>
    </dgm:pt>
    <dgm:pt modelId="{EA248B44-F0AF-4E47-AD5F-062A58A539D6}" type="sibTrans" cxnId="{9D67C89C-D2D7-4EC1-BACE-B254A642433B}">
      <dgm:prSet/>
      <dgm:spPr/>
      <dgm:t>
        <a:bodyPr/>
        <a:lstStyle/>
        <a:p>
          <a:endParaRPr lang="nl-NL"/>
        </a:p>
      </dgm:t>
    </dgm:pt>
    <dgm:pt modelId="{5370D73A-3B03-4D71-9639-D59934CE4A30}">
      <dgm:prSet phldr="0"/>
      <dgm:spPr/>
      <dgm:t>
        <a:bodyPr/>
        <a:lstStyle/>
        <a:p>
          <a:pPr rtl="0"/>
          <a:endParaRPr lang="en-US">
            <a:latin typeface="Century Gothic" panose="020B0502020202020204"/>
          </a:endParaRPr>
        </a:p>
      </dgm:t>
    </dgm:pt>
    <dgm:pt modelId="{84BA0615-5DB1-44ED-BF5F-863A35AC8884}" type="parTrans" cxnId="{2D07C30E-6BF0-4527-85C3-423C7212890C}">
      <dgm:prSet/>
      <dgm:spPr/>
      <dgm:t>
        <a:bodyPr/>
        <a:lstStyle/>
        <a:p>
          <a:endParaRPr lang="nl-NL"/>
        </a:p>
      </dgm:t>
    </dgm:pt>
    <dgm:pt modelId="{2C54B18C-3CE8-4AC6-AF23-A1331AFF2E65}" type="sibTrans" cxnId="{2D07C30E-6BF0-4527-85C3-423C7212890C}">
      <dgm:prSet/>
      <dgm:spPr/>
      <dgm:t>
        <a:bodyPr/>
        <a:lstStyle/>
        <a:p>
          <a:endParaRPr lang="nl-NL"/>
        </a:p>
      </dgm:t>
    </dgm:pt>
    <dgm:pt modelId="{34243811-855B-4341-8286-21D106C541AC}">
      <dgm:prSet phldr="0"/>
      <dgm:spPr/>
      <dgm:t>
        <a:bodyPr/>
        <a:lstStyle/>
        <a:p>
          <a:pPr rtl="0"/>
          <a:r>
            <a:rPr lang="nl-NL" noProof="0"/>
            <a:t>Netwerk opzetten voor de componenten</a:t>
          </a:r>
        </a:p>
      </dgm:t>
    </dgm:pt>
    <dgm:pt modelId="{E690640B-BB2D-45BB-9D30-6F1084689DA5}" type="parTrans" cxnId="{32980647-0747-49D6-AD56-2D62A37575F6}">
      <dgm:prSet/>
      <dgm:spPr/>
      <dgm:t>
        <a:bodyPr/>
        <a:lstStyle/>
        <a:p>
          <a:endParaRPr lang="nl-NL"/>
        </a:p>
      </dgm:t>
    </dgm:pt>
    <dgm:pt modelId="{1A447B74-CF4C-43FE-BBFA-76AAC770A465}" type="sibTrans" cxnId="{32980647-0747-49D6-AD56-2D62A37575F6}">
      <dgm:prSet/>
      <dgm:spPr/>
      <dgm:t>
        <a:bodyPr/>
        <a:lstStyle/>
        <a:p>
          <a:endParaRPr lang="nl-NL"/>
        </a:p>
      </dgm:t>
    </dgm:pt>
    <dgm:pt modelId="{BA9BCCFC-6A08-4199-87C0-B4D9490BE54A}">
      <dgm:prSet phldr="0"/>
      <dgm:spPr/>
      <dgm:t>
        <a:bodyPr/>
        <a:lstStyle/>
        <a:p>
          <a:pPr rtl="0">
            <a:buFont typeface="Wingdings" panose="05000000000000000000" pitchFamily="2" charset="2"/>
            <a:buChar char="q"/>
          </a:pPr>
          <a:r>
            <a:rPr lang="nl-NL" noProof="0">
              <a:latin typeface="Century Gothic" panose="020B0502020202020204"/>
            </a:rPr>
            <a:t> </a:t>
          </a:r>
          <a:r>
            <a:rPr lang="nl-NL" noProof="0"/>
            <a:t>Berichten moeten volgens het NMEA protocol zijn</a:t>
          </a:r>
        </a:p>
      </dgm:t>
    </dgm:pt>
    <dgm:pt modelId="{1DAC28C4-9A4B-4471-91AF-046FE1A01B4B}" type="parTrans" cxnId="{34E014BC-14AB-46D4-99E3-DBED00709510}">
      <dgm:prSet/>
      <dgm:spPr/>
      <dgm:t>
        <a:bodyPr/>
        <a:lstStyle/>
        <a:p>
          <a:endParaRPr lang="nl-NL"/>
        </a:p>
      </dgm:t>
    </dgm:pt>
    <dgm:pt modelId="{EEC2988C-D8C2-41B7-B850-8DB001D19F74}" type="sibTrans" cxnId="{34E014BC-14AB-46D4-99E3-DBED00709510}">
      <dgm:prSet/>
      <dgm:spPr/>
      <dgm:t>
        <a:bodyPr/>
        <a:lstStyle/>
        <a:p>
          <a:endParaRPr lang="nl-NL"/>
        </a:p>
      </dgm:t>
    </dgm:pt>
    <dgm:pt modelId="{3042BC35-A4C4-4C43-B3FE-1196B78E5D50}">
      <dgm:prSet phldr="0"/>
      <dgm:spPr/>
      <dgm:t>
        <a:bodyPr/>
        <a:lstStyle/>
        <a:p>
          <a:pPr rtl="0">
            <a:buFont typeface="Wingdings" panose="05000000000000000000" pitchFamily="2" charset="2"/>
            <a:buChar char="q"/>
          </a:pPr>
          <a:r>
            <a:rPr lang="nl-NL" noProof="0"/>
            <a:t> Video/demo van werkend netwerk(toon aan dat er informatie over het netwerk gaat)</a:t>
          </a:r>
        </a:p>
      </dgm:t>
    </dgm:pt>
    <dgm:pt modelId="{C8D578CF-04DB-415A-AA85-71688F2D9194}" type="parTrans" cxnId="{80702426-525C-41AB-AF91-9A1DF051872B}">
      <dgm:prSet/>
      <dgm:spPr/>
    </dgm:pt>
    <dgm:pt modelId="{B0D4D98B-7E6C-4C13-A9EE-656A1CC2C3FF}" type="sibTrans" cxnId="{80702426-525C-41AB-AF91-9A1DF051872B}">
      <dgm:prSet/>
      <dgm:spPr/>
    </dgm:pt>
    <dgm:pt modelId="{56302A13-1095-49E7-90DD-9A5304E24E0A}" type="pres">
      <dgm:prSet presAssocID="{212B1D56-8F3A-4AC0-B31B-8A0A41F4CEC0}" presName="Name0" presStyleCnt="0">
        <dgm:presLayoutVars>
          <dgm:dir/>
          <dgm:animLvl val="lvl"/>
          <dgm:resizeHandles val="exact"/>
        </dgm:presLayoutVars>
      </dgm:prSet>
      <dgm:spPr/>
    </dgm:pt>
    <dgm:pt modelId="{C265909A-1231-4E8C-8B5B-01C012D80451}" type="pres">
      <dgm:prSet presAssocID="{45FF4672-243B-4983-9161-C10D56E0DEBE}" presName="composite" presStyleCnt="0"/>
      <dgm:spPr/>
    </dgm:pt>
    <dgm:pt modelId="{F8227ED5-9B7C-4C73-89E9-07311740F6BD}" type="pres">
      <dgm:prSet presAssocID="{45FF4672-243B-4983-9161-C10D56E0DEBE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08AB7695-2A05-43A2-B383-A549582131D4}" type="pres">
      <dgm:prSet presAssocID="{45FF4672-243B-4983-9161-C10D56E0DEBE}" presName="desTx" presStyleLbl="alignAccFollowNode1" presStyleIdx="0" presStyleCnt="2">
        <dgm:presLayoutVars>
          <dgm:bulletEnabled val="1"/>
        </dgm:presLayoutVars>
      </dgm:prSet>
      <dgm:spPr/>
    </dgm:pt>
    <dgm:pt modelId="{35BCD0B6-01B2-4809-B42C-6996D4E5A0C8}" type="pres">
      <dgm:prSet presAssocID="{E89099A5-2E90-454E-BEDF-39F0B2195DE1}" presName="space" presStyleCnt="0"/>
      <dgm:spPr/>
    </dgm:pt>
    <dgm:pt modelId="{676F2E55-7381-42DE-9455-0F284FE4D34C}" type="pres">
      <dgm:prSet presAssocID="{A5774FD9-E029-48E4-8052-3CD716E38082}" presName="composite" presStyleCnt="0"/>
      <dgm:spPr/>
    </dgm:pt>
    <dgm:pt modelId="{7E15A870-CBFD-415D-BD91-CC618037943A}" type="pres">
      <dgm:prSet presAssocID="{A5774FD9-E029-48E4-8052-3CD716E38082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FE8DABCF-5018-4C43-8144-033712521810}" type="pres">
      <dgm:prSet presAssocID="{A5774FD9-E029-48E4-8052-3CD716E38082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8C15580C-9A17-42F0-8922-3A8C70FB66B3}" type="presOf" srcId="{A5774FD9-E029-48E4-8052-3CD716E38082}" destId="{7E15A870-CBFD-415D-BD91-CC618037943A}" srcOrd="0" destOrd="0" presId="urn:microsoft.com/office/officeart/2005/8/layout/hList1"/>
    <dgm:cxn modelId="{2D07C30E-6BF0-4527-85C3-423C7212890C}" srcId="{45FF4672-243B-4983-9161-C10D56E0DEBE}" destId="{5370D73A-3B03-4D71-9639-D59934CE4A30}" srcOrd="3" destOrd="0" parTransId="{84BA0615-5DB1-44ED-BF5F-863A35AC8884}" sibTransId="{2C54B18C-3CE8-4AC6-AF23-A1331AFF2E65}"/>
    <dgm:cxn modelId="{CB238515-985B-4172-B6C3-B4727C6F9777}" type="presOf" srcId="{5370D73A-3B03-4D71-9639-D59934CE4A30}" destId="{08AB7695-2A05-43A2-B383-A549582131D4}" srcOrd="0" destOrd="3" presId="urn:microsoft.com/office/officeart/2005/8/layout/hList1"/>
    <dgm:cxn modelId="{80702426-525C-41AB-AF91-9A1DF051872B}" srcId="{A5774FD9-E029-48E4-8052-3CD716E38082}" destId="{3042BC35-A4C4-4C43-B3FE-1196B78E5D50}" srcOrd="2" destOrd="0" parTransId="{C8D578CF-04DB-415A-AA85-71688F2D9194}" sibTransId="{B0D4D98B-7E6C-4C13-A9EE-656A1CC2C3FF}"/>
    <dgm:cxn modelId="{32980647-0747-49D6-AD56-2D62A37575F6}" srcId="{45FF4672-243B-4983-9161-C10D56E0DEBE}" destId="{34243811-855B-4341-8286-21D106C541AC}" srcOrd="2" destOrd="0" parTransId="{E690640B-BB2D-45BB-9D30-6F1084689DA5}" sibTransId="{1A447B74-CF4C-43FE-BBFA-76AAC770A465}"/>
    <dgm:cxn modelId="{1E853070-DB03-4473-BF79-32496642C6C5}" type="presOf" srcId="{45FF4672-243B-4983-9161-C10D56E0DEBE}" destId="{F8227ED5-9B7C-4C73-89E9-07311740F6BD}" srcOrd="0" destOrd="0" presId="urn:microsoft.com/office/officeart/2005/8/layout/hList1"/>
    <dgm:cxn modelId="{B1644D86-18EF-4B9B-8FD7-46CF08F3F322}" type="presOf" srcId="{59A38460-6174-4ADE-8034-B1AAD4DB1C4B}" destId="{08AB7695-2A05-43A2-B383-A549582131D4}" srcOrd="0" destOrd="0" presId="urn:microsoft.com/office/officeart/2005/8/layout/hList1"/>
    <dgm:cxn modelId="{7B199A9C-EEC0-42EA-B6BE-6439A21F3F26}" srcId="{45FF4672-243B-4983-9161-C10D56E0DEBE}" destId="{59A38460-6174-4ADE-8034-B1AAD4DB1C4B}" srcOrd="0" destOrd="0" parTransId="{5631A299-10BD-4AA1-ADDF-E1627694F355}" sibTransId="{114594BB-E687-42FE-9E0D-41A97BA0A79C}"/>
    <dgm:cxn modelId="{9D67C89C-D2D7-4EC1-BACE-B254A642433B}" srcId="{A5774FD9-E029-48E4-8052-3CD716E38082}" destId="{39373D8F-EF10-451B-A1CD-3FB1FCEF11D6}" srcOrd="0" destOrd="0" parTransId="{A121C3D7-4D2A-42AE-B4D8-25360C43900B}" sibTransId="{EA248B44-F0AF-4E47-AD5F-062A58A539D6}"/>
    <dgm:cxn modelId="{89CA689F-E14B-496B-B869-3AE5192DB7DA}" type="presOf" srcId="{39373D8F-EF10-451B-A1CD-3FB1FCEF11D6}" destId="{FE8DABCF-5018-4C43-8144-033712521810}" srcOrd="0" destOrd="0" presId="urn:microsoft.com/office/officeart/2005/8/layout/hList1"/>
    <dgm:cxn modelId="{E8C34CAD-2CC3-4A47-A2AA-EFDE8E50EB0C}" type="presOf" srcId="{34243811-855B-4341-8286-21D106C541AC}" destId="{08AB7695-2A05-43A2-B383-A549582131D4}" srcOrd="0" destOrd="2" presId="urn:microsoft.com/office/officeart/2005/8/layout/hList1"/>
    <dgm:cxn modelId="{3C4B09B5-02C4-4711-80C7-71D54E791E49}" type="presOf" srcId="{BA9BCCFC-6A08-4199-87C0-B4D9490BE54A}" destId="{FE8DABCF-5018-4C43-8144-033712521810}" srcOrd="0" destOrd="1" presId="urn:microsoft.com/office/officeart/2005/8/layout/hList1"/>
    <dgm:cxn modelId="{34E014BC-14AB-46D4-99E3-DBED00709510}" srcId="{A5774FD9-E029-48E4-8052-3CD716E38082}" destId="{BA9BCCFC-6A08-4199-87C0-B4D9490BE54A}" srcOrd="1" destOrd="0" parTransId="{1DAC28C4-9A4B-4471-91AF-046FE1A01B4B}" sibTransId="{EEC2988C-D8C2-41B7-B850-8DB001D19F74}"/>
    <dgm:cxn modelId="{F57558C7-75F5-4D25-8049-A5E95B89672A}" type="presOf" srcId="{187B89BE-4300-4DF8-9D79-606C259DAD65}" destId="{08AB7695-2A05-43A2-B383-A549582131D4}" srcOrd="0" destOrd="1" presId="urn:microsoft.com/office/officeart/2005/8/layout/hList1"/>
    <dgm:cxn modelId="{0F4A35D6-ED56-4312-9A35-4B32DDE4FBEB}" srcId="{212B1D56-8F3A-4AC0-B31B-8A0A41F4CEC0}" destId="{A5774FD9-E029-48E4-8052-3CD716E38082}" srcOrd="1" destOrd="0" parTransId="{81D1A6CD-6E8D-436B-A82E-FBFE277CB2D1}" sibTransId="{5EC9B974-D8FE-46B1-8627-A05412F7BE51}"/>
    <dgm:cxn modelId="{60ECEED6-2B0A-4762-A0EE-7934CB4B7168}" type="presOf" srcId="{3042BC35-A4C4-4C43-B3FE-1196B78E5D50}" destId="{FE8DABCF-5018-4C43-8144-033712521810}" srcOrd="0" destOrd="2" presId="urn:microsoft.com/office/officeart/2005/8/layout/hList1"/>
    <dgm:cxn modelId="{964453E1-8C3B-4A96-AFAE-4E9F40ABD43C}" type="presOf" srcId="{212B1D56-8F3A-4AC0-B31B-8A0A41F4CEC0}" destId="{56302A13-1095-49E7-90DD-9A5304E24E0A}" srcOrd="0" destOrd="0" presId="urn:microsoft.com/office/officeart/2005/8/layout/hList1"/>
    <dgm:cxn modelId="{5D20B2F8-6BD6-4D06-8B1A-033D8BCBCB40}" srcId="{45FF4672-243B-4983-9161-C10D56E0DEBE}" destId="{187B89BE-4300-4DF8-9D79-606C259DAD65}" srcOrd="1" destOrd="0" parTransId="{5C06BCCD-D3D4-4EE9-8377-17F5F655D01E}" sibTransId="{A60F940A-5897-4BC7-AD62-D264033320E7}"/>
    <dgm:cxn modelId="{17CE12FA-4DD1-42E7-BED1-540EA5E71978}" srcId="{212B1D56-8F3A-4AC0-B31B-8A0A41F4CEC0}" destId="{45FF4672-243B-4983-9161-C10D56E0DEBE}" srcOrd="0" destOrd="0" parTransId="{9DA18544-C180-44B5-92F9-8397C5CC94D3}" sibTransId="{E89099A5-2E90-454E-BEDF-39F0B2195DE1}"/>
    <dgm:cxn modelId="{BB6FF68E-BC7A-403A-B00C-4E8328CC0587}" type="presParOf" srcId="{56302A13-1095-49E7-90DD-9A5304E24E0A}" destId="{C265909A-1231-4E8C-8B5B-01C012D80451}" srcOrd="0" destOrd="0" presId="urn:microsoft.com/office/officeart/2005/8/layout/hList1"/>
    <dgm:cxn modelId="{3A0DDF4B-CA4D-49F9-AAEC-0EAB81ECFB39}" type="presParOf" srcId="{C265909A-1231-4E8C-8B5B-01C012D80451}" destId="{F8227ED5-9B7C-4C73-89E9-07311740F6BD}" srcOrd="0" destOrd="0" presId="urn:microsoft.com/office/officeart/2005/8/layout/hList1"/>
    <dgm:cxn modelId="{9648AFE7-431F-4375-951B-E547555D1796}" type="presParOf" srcId="{C265909A-1231-4E8C-8B5B-01C012D80451}" destId="{08AB7695-2A05-43A2-B383-A549582131D4}" srcOrd="1" destOrd="0" presId="urn:microsoft.com/office/officeart/2005/8/layout/hList1"/>
    <dgm:cxn modelId="{3AD31C1D-BAA2-4653-A186-47EFBACD0C4B}" type="presParOf" srcId="{56302A13-1095-49E7-90DD-9A5304E24E0A}" destId="{35BCD0B6-01B2-4809-B42C-6996D4E5A0C8}" srcOrd="1" destOrd="0" presId="urn:microsoft.com/office/officeart/2005/8/layout/hList1"/>
    <dgm:cxn modelId="{A018B646-9B20-4E9C-8378-105685B2698F}" type="presParOf" srcId="{56302A13-1095-49E7-90DD-9A5304E24E0A}" destId="{676F2E55-7381-42DE-9455-0F284FE4D34C}" srcOrd="2" destOrd="0" presId="urn:microsoft.com/office/officeart/2005/8/layout/hList1"/>
    <dgm:cxn modelId="{91F30BC8-C88D-421A-BD62-FF2861E45E4F}" type="presParOf" srcId="{676F2E55-7381-42DE-9455-0F284FE4D34C}" destId="{7E15A870-CBFD-415D-BD91-CC618037943A}" srcOrd="0" destOrd="0" presId="urn:microsoft.com/office/officeart/2005/8/layout/hList1"/>
    <dgm:cxn modelId="{1590A89E-28BF-4A0E-BFCB-5E2C85B2920A}" type="presParOf" srcId="{676F2E55-7381-42DE-9455-0F284FE4D34C}" destId="{FE8DABCF-5018-4C43-8144-033712521810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12B1D56-8F3A-4AC0-B31B-8A0A41F4CEC0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5FF4672-243B-4983-9161-C10D56E0DEBE}">
      <dgm:prSet/>
      <dgm:spPr/>
      <dgm:t>
        <a:bodyPr/>
        <a:lstStyle/>
        <a:p>
          <a:r>
            <a:rPr lang="nl-NL"/>
            <a:t>Taken:</a:t>
          </a:r>
          <a:endParaRPr lang="en-US"/>
        </a:p>
      </dgm:t>
    </dgm:pt>
    <dgm:pt modelId="{9DA18544-C180-44B5-92F9-8397C5CC94D3}" type="parTrans" cxnId="{17CE12FA-4DD1-42E7-BED1-540EA5E71978}">
      <dgm:prSet/>
      <dgm:spPr/>
      <dgm:t>
        <a:bodyPr/>
        <a:lstStyle/>
        <a:p>
          <a:endParaRPr lang="en-US"/>
        </a:p>
      </dgm:t>
    </dgm:pt>
    <dgm:pt modelId="{E89099A5-2E90-454E-BEDF-39F0B2195DE1}" type="sibTrans" cxnId="{17CE12FA-4DD1-42E7-BED1-540EA5E71978}">
      <dgm:prSet/>
      <dgm:spPr/>
      <dgm:t>
        <a:bodyPr/>
        <a:lstStyle/>
        <a:p>
          <a:endParaRPr lang="en-US"/>
        </a:p>
      </dgm:t>
    </dgm:pt>
    <dgm:pt modelId="{4123BCA4-A625-4111-897C-B25FF107BAD8}">
      <dgm:prSet phldr="0"/>
      <dgm:spPr/>
      <dgm:t>
        <a:bodyPr/>
        <a:lstStyle/>
        <a:p>
          <a:pPr rtl="0"/>
          <a:r>
            <a:rPr lang="nl-NL">
              <a:latin typeface="Century Gothic" panose="020B0502020202020204"/>
            </a:rPr>
            <a:t>Een visueel schema van alle functionalieteiten</a:t>
          </a:r>
          <a:endParaRPr lang="nl-NL"/>
        </a:p>
      </dgm:t>
    </dgm:pt>
    <dgm:pt modelId="{93D128B2-D99A-43B9-86D3-BD0D0C7F6C6F}" type="parTrans" cxnId="{68710898-C3B7-4CF1-8627-2430C70A9586}">
      <dgm:prSet/>
      <dgm:spPr/>
      <dgm:t>
        <a:bodyPr/>
        <a:lstStyle/>
        <a:p>
          <a:endParaRPr lang="en-US"/>
        </a:p>
      </dgm:t>
    </dgm:pt>
    <dgm:pt modelId="{A42562FE-8B63-4A5B-A4E5-1915F5962308}" type="sibTrans" cxnId="{68710898-C3B7-4CF1-8627-2430C70A9586}">
      <dgm:prSet/>
      <dgm:spPr/>
      <dgm:t>
        <a:bodyPr/>
        <a:lstStyle/>
        <a:p>
          <a:endParaRPr lang="en-US"/>
        </a:p>
      </dgm:t>
    </dgm:pt>
    <dgm:pt modelId="{A5774FD9-E029-48E4-8052-3CD716E38082}">
      <dgm:prSet/>
      <dgm:spPr/>
      <dgm:t>
        <a:bodyPr/>
        <a:lstStyle/>
        <a:p>
          <a:r>
            <a:rPr lang="nl-NL" err="1"/>
            <a:t>Acceptance</a:t>
          </a:r>
          <a:r>
            <a:rPr lang="nl-NL"/>
            <a:t> criteria</a:t>
          </a:r>
          <a:endParaRPr lang="en-US"/>
        </a:p>
      </dgm:t>
    </dgm:pt>
    <dgm:pt modelId="{81D1A6CD-6E8D-436B-A82E-FBFE277CB2D1}" type="parTrans" cxnId="{0F4A35D6-ED56-4312-9A35-4B32DDE4FBEB}">
      <dgm:prSet/>
      <dgm:spPr/>
      <dgm:t>
        <a:bodyPr/>
        <a:lstStyle/>
        <a:p>
          <a:endParaRPr lang="en-US"/>
        </a:p>
      </dgm:t>
    </dgm:pt>
    <dgm:pt modelId="{5EC9B974-D8FE-46B1-8627-A05412F7BE51}" type="sibTrans" cxnId="{0F4A35D6-ED56-4312-9A35-4B32DDE4FBEB}">
      <dgm:prSet/>
      <dgm:spPr/>
      <dgm:t>
        <a:bodyPr/>
        <a:lstStyle/>
        <a:p>
          <a:endParaRPr lang="en-US"/>
        </a:p>
      </dgm:t>
    </dgm:pt>
    <dgm:pt modelId="{DBFD3184-AE3A-4032-AFC9-CB3F879F3757}">
      <dgm:prSet phldr="0"/>
      <dgm:spPr/>
      <dgm:t>
        <a:bodyPr/>
        <a:lstStyle/>
        <a:p>
          <a:pPr rtl="0">
            <a:buFont typeface="Wingdings" panose="05000000000000000000" pitchFamily="2" charset="2"/>
            <a:buChar char="ü"/>
          </a:pPr>
          <a:r>
            <a:rPr lang="en-US"/>
            <a:t> </a:t>
          </a:r>
          <a:r>
            <a:rPr lang="nl-NL" noProof="0"/>
            <a:t>Er een verslag is waarin alle functionaliteiten staan.</a:t>
          </a:r>
        </a:p>
      </dgm:t>
    </dgm:pt>
    <dgm:pt modelId="{7DDFED12-AD26-4A22-B535-D750045450A4}" type="parTrans" cxnId="{A5E69E2F-DE7C-4B9F-8E09-D7269AFB5124}">
      <dgm:prSet/>
      <dgm:spPr/>
      <dgm:t>
        <a:bodyPr/>
        <a:lstStyle/>
        <a:p>
          <a:endParaRPr lang="en-US"/>
        </a:p>
      </dgm:t>
    </dgm:pt>
    <dgm:pt modelId="{D2BC4F16-6CB9-4830-B2FF-5E6E677A1DA4}" type="sibTrans" cxnId="{A5E69E2F-DE7C-4B9F-8E09-D7269AFB5124}">
      <dgm:prSet/>
      <dgm:spPr/>
      <dgm:t>
        <a:bodyPr/>
        <a:lstStyle/>
        <a:p>
          <a:endParaRPr lang="en-US"/>
        </a:p>
      </dgm:t>
    </dgm:pt>
    <dgm:pt modelId="{F5927D77-1572-40CF-898F-032A179B8C08}">
      <dgm:prSet phldr="0"/>
      <dgm:spPr/>
      <dgm:t>
        <a:bodyPr/>
        <a:lstStyle/>
        <a:p>
          <a:pPr rtl="0"/>
          <a:r>
            <a:rPr lang="en-US">
              <a:latin typeface="Century Gothic" panose="020B0502020202020204"/>
            </a:rPr>
            <a:t>Het kort uitwerken van de functionaliteit in een paragraaf</a:t>
          </a:r>
        </a:p>
      </dgm:t>
    </dgm:pt>
    <dgm:pt modelId="{A8BCE6B6-BFE6-4BD5-B32A-79D83F0C5F01}" type="parTrans" cxnId="{4E746F94-36B8-4856-99B7-D90D54A4A7F9}">
      <dgm:prSet/>
      <dgm:spPr/>
      <dgm:t>
        <a:bodyPr/>
        <a:lstStyle/>
        <a:p>
          <a:endParaRPr lang="nl-NL"/>
        </a:p>
      </dgm:t>
    </dgm:pt>
    <dgm:pt modelId="{7F6E1076-3C86-4A93-BBF8-E4D5AB1807AA}" type="sibTrans" cxnId="{4E746F94-36B8-4856-99B7-D90D54A4A7F9}">
      <dgm:prSet/>
      <dgm:spPr/>
      <dgm:t>
        <a:bodyPr/>
        <a:lstStyle/>
        <a:p>
          <a:endParaRPr lang="nl-NL"/>
        </a:p>
      </dgm:t>
    </dgm:pt>
    <dgm:pt modelId="{477CEEF8-7E96-4F72-90B2-89EBF641F6E1}">
      <dgm:prSet phldr="0"/>
      <dgm:spPr/>
      <dgm:t>
        <a:bodyPr/>
        <a:lstStyle/>
        <a:p>
          <a:pPr rtl="0"/>
          <a:r>
            <a:rPr lang="en-US">
              <a:latin typeface="Century Gothic" panose="020B0502020202020204"/>
            </a:rPr>
            <a:t>Uitgebreider verslag van de functionaliteiten die wij zullen gaan maken.</a:t>
          </a:r>
        </a:p>
      </dgm:t>
    </dgm:pt>
    <dgm:pt modelId="{0A58E5DD-22CB-44E4-A102-8E6DD61FBC29}" type="parTrans" cxnId="{2806FAD5-0550-4C2C-8D33-7BB20204917E}">
      <dgm:prSet/>
      <dgm:spPr/>
      <dgm:t>
        <a:bodyPr/>
        <a:lstStyle/>
        <a:p>
          <a:endParaRPr lang="nl-NL"/>
        </a:p>
      </dgm:t>
    </dgm:pt>
    <dgm:pt modelId="{BD471E75-9222-4B66-B149-2709A72D6F45}" type="sibTrans" cxnId="{2806FAD5-0550-4C2C-8D33-7BB20204917E}">
      <dgm:prSet/>
      <dgm:spPr/>
      <dgm:t>
        <a:bodyPr/>
        <a:lstStyle/>
        <a:p>
          <a:endParaRPr lang="nl-NL"/>
        </a:p>
      </dgm:t>
    </dgm:pt>
    <dgm:pt modelId="{003BC80C-1523-4607-AB39-3281C30DD185}">
      <dgm:prSet phldr="0"/>
      <dgm:spPr/>
      <dgm:t>
        <a:bodyPr/>
        <a:lstStyle/>
        <a:p>
          <a:pPr rtl="0">
            <a:buFont typeface="Wingdings" panose="05000000000000000000" pitchFamily="2" charset="2"/>
            <a:buChar char="q"/>
          </a:pPr>
          <a:r>
            <a:rPr lang="nl-NL" noProof="0"/>
            <a:t> In het verslag zijn de functionaliteiten waar we aan gaan werken verder uitgewerkt en bevat eisen waar aan het moet voldoen.</a:t>
          </a:r>
        </a:p>
      </dgm:t>
    </dgm:pt>
    <dgm:pt modelId="{FC280736-5E9E-4934-B719-1726FA52052A}" type="parTrans" cxnId="{0CEF9B59-F797-432B-9A0A-DC00672BE710}">
      <dgm:prSet/>
      <dgm:spPr/>
      <dgm:t>
        <a:bodyPr/>
        <a:lstStyle/>
        <a:p>
          <a:endParaRPr lang="nl-NL"/>
        </a:p>
      </dgm:t>
    </dgm:pt>
    <dgm:pt modelId="{5FA92A85-3F05-4D2A-8361-FA4D0E2D9B1E}" type="sibTrans" cxnId="{0CEF9B59-F797-432B-9A0A-DC00672BE710}">
      <dgm:prSet/>
      <dgm:spPr/>
      <dgm:t>
        <a:bodyPr/>
        <a:lstStyle/>
        <a:p>
          <a:endParaRPr lang="nl-NL"/>
        </a:p>
      </dgm:t>
    </dgm:pt>
    <dgm:pt modelId="{56302A13-1095-49E7-90DD-9A5304E24E0A}" type="pres">
      <dgm:prSet presAssocID="{212B1D56-8F3A-4AC0-B31B-8A0A41F4CEC0}" presName="Name0" presStyleCnt="0">
        <dgm:presLayoutVars>
          <dgm:dir/>
          <dgm:animLvl val="lvl"/>
          <dgm:resizeHandles val="exact"/>
        </dgm:presLayoutVars>
      </dgm:prSet>
      <dgm:spPr/>
    </dgm:pt>
    <dgm:pt modelId="{C265909A-1231-4E8C-8B5B-01C012D80451}" type="pres">
      <dgm:prSet presAssocID="{45FF4672-243B-4983-9161-C10D56E0DEBE}" presName="composite" presStyleCnt="0"/>
      <dgm:spPr/>
    </dgm:pt>
    <dgm:pt modelId="{F8227ED5-9B7C-4C73-89E9-07311740F6BD}" type="pres">
      <dgm:prSet presAssocID="{45FF4672-243B-4983-9161-C10D56E0DEBE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08AB7695-2A05-43A2-B383-A549582131D4}" type="pres">
      <dgm:prSet presAssocID="{45FF4672-243B-4983-9161-C10D56E0DEBE}" presName="desTx" presStyleLbl="alignAccFollowNode1" presStyleIdx="0" presStyleCnt="2">
        <dgm:presLayoutVars>
          <dgm:bulletEnabled val="1"/>
        </dgm:presLayoutVars>
      </dgm:prSet>
      <dgm:spPr/>
    </dgm:pt>
    <dgm:pt modelId="{35BCD0B6-01B2-4809-B42C-6996D4E5A0C8}" type="pres">
      <dgm:prSet presAssocID="{E89099A5-2E90-454E-BEDF-39F0B2195DE1}" presName="space" presStyleCnt="0"/>
      <dgm:spPr/>
    </dgm:pt>
    <dgm:pt modelId="{676F2E55-7381-42DE-9455-0F284FE4D34C}" type="pres">
      <dgm:prSet presAssocID="{A5774FD9-E029-48E4-8052-3CD716E38082}" presName="composite" presStyleCnt="0"/>
      <dgm:spPr/>
    </dgm:pt>
    <dgm:pt modelId="{7E15A870-CBFD-415D-BD91-CC618037943A}" type="pres">
      <dgm:prSet presAssocID="{A5774FD9-E029-48E4-8052-3CD716E38082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FE8DABCF-5018-4C43-8144-033712521810}" type="pres">
      <dgm:prSet presAssocID="{A5774FD9-E029-48E4-8052-3CD716E38082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27CBAC0E-AD54-471B-9755-9F6DD115308C}" type="presOf" srcId="{477CEEF8-7E96-4F72-90B2-89EBF641F6E1}" destId="{08AB7695-2A05-43A2-B383-A549582131D4}" srcOrd="0" destOrd="2" presId="urn:microsoft.com/office/officeart/2005/8/layout/hList1"/>
    <dgm:cxn modelId="{8ECFB418-095E-4804-A069-0E9D4AE80A02}" type="presOf" srcId="{A5774FD9-E029-48E4-8052-3CD716E38082}" destId="{7E15A870-CBFD-415D-BD91-CC618037943A}" srcOrd="0" destOrd="0" presId="urn:microsoft.com/office/officeart/2005/8/layout/hList1"/>
    <dgm:cxn modelId="{A5E69E2F-DE7C-4B9F-8E09-D7269AFB5124}" srcId="{A5774FD9-E029-48E4-8052-3CD716E38082}" destId="{DBFD3184-AE3A-4032-AFC9-CB3F879F3757}" srcOrd="0" destOrd="0" parTransId="{7DDFED12-AD26-4A22-B535-D750045450A4}" sibTransId="{D2BC4F16-6CB9-4830-B2FF-5E6E677A1DA4}"/>
    <dgm:cxn modelId="{E78E8430-8160-4087-AC7B-BDC67E440678}" type="presOf" srcId="{45FF4672-243B-4983-9161-C10D56E0DEBE}" destId="{F8227ED5-9B7C-4C73-89E9-07311740F6BD}" srcOrd="0" destOrd="0" presId="urn:microsoft.com/office/officeart/2005/8/layout/hList1"/>
    <dgm:cxn modelId="{E1F6323F-D4F2-481D-8E1F-F450B402292F}" type="presOf" srcId="{DBFD3184-AE3A-4032-AFC9-CB3F879F3757}" destId="{FE8DABCF-5018-4C43-8144-033712521810}" srcOrd="0" destOrd="0" presId="urn:microsoft.com/office/officeart/2005/8/layout/hList1"/>
    <dgm:cxn modelId="{21CA7277-5F64-472D-BE91-38EC924AE18B}" type="presOf" srcId="{003BC80C-1523-4607-AB39-3281C30DD185}" destId="{FE8DABCF-5018-4C43-8144-033712521810}" srcOrd="0" destOrd="1" presId="urn:microsoft.com/office/officeart/2005/8/layout/hList1"/>
    <dgm:cxn modelId="{0CEF9B59-F797-432B-9A0A-DC00672BE710}" srcId="{A5774FD9-E029-48E4-8052-3CD716E38082}" destId="{003BC80C-1523-4607-AB39-3281C30DD185}" srcOrd="1" destOrd="0" parTransId="{FC280736-5E9E-4934-B719-1726FA52052A}" sibTransId="{5FA92A85-3F05-4D2A-8361-FA4D0E2D9B1E}"/>
    <dgm:cxn modelId="{54B32C8F-BA3C-4141-B14B-6A7A5D8EDDEE}" type="presOf" srcId="{4123BCA4-A625-4111-897C-B25FF107BAD8}" destId="{08AB7695-2A05-43A2-B383-A549582131D4}" srcOrd="0" destOrd="0" presId="urn:microsoft.com/office/officeart/2005/8/layout/hList1"/>
    <dgm:cxn modelId="{4E746F94-36B8-4856-99B7-D90D54A4A7F9}" srcId="{45FF4672-243B-4983-9161-C10D56E0DEBE}" destId="{F5927D77-1572-40CF-898F-032A179B8C08}" srcOrd="1" destOrd="0" parTransId="{A8BCE6B6-BFE6-4BD5-B32A-79D83F0C5F01}" sibTransId="{7F6E1076-3C86-4A93-BBF8-E4D5AB1807AA}"/>
    <dgm:cxn modelId="{68710898-C3B7-4CF1-8627-2430C70A9586}" srcId="{45FF4672-243B-4983-9161-C10D56E0DEBE}" destId="{4123BCA4-A625-4111-897C-B25FF107BAD8}" srcOrd="0" destOrd="0" parTransId="{93D128B2-D99A-43B9-86D3-BD0D0C7F6C6F}" sibTransId="{A42562FE-8B63-4A5B-A4E5-1915F5962308}"/>
    <dgm:cxn modelId="{4344D2B9-4B5F-4696-A348-1207265AC2CE}" type="presOf" srcId="{F5927D77-1572-40CF-898F-032A179B8C08}" destId="{08AB7695-2A05-43A2-B383-A549582131D4}" srcOrd="0" destOrd="1" presId="urn:microsoft.com/office/officeart/2005/8/layout/hList1"/>
    <dgm:cxn modelId="{2806FAD5-0550-4C2C-8D33-7BB20204917E}" srcId="{45FF4672-243B-4983-9161-C10D56E0DEBE}" destId="{477CEEF8-7E96-4F72-90B2-89EBF641F6E1}" srcOrd="2" destOrd="0" parTransId="{0A58E5DD-22CB-44E4-A102-8E6DD61FBC29}" sibTransId="{BD471E75-9222-4B66-B149-2709A72D6F45}"/>
    <dgm:cxn modelId="{0F4A35D6-ED56-4312-9A35-4B32DDE4FBEB}" srcId="{212B1D56-8F3A-4AC0-B31B-8A0A41F4CEC0}" destId="{A5774FD9-E029-48E4-8052-3CD716E38082}" srcOrd="1" destOrd="0" parTransId="{81D1A6CD-6E8D-436B-A82E-FBFE277CB2D1}" sibTransId="{5EC9B974-D8FE-46B1-8627-A05412F7BE51}"/>
    <dgm:cxn modelId="{964453E1-8C3B-4A96-AFAE-4E9F40ABD43C}" type="presOf" srcId="{212B1D56-8F3A-4AC0-B31B-8A0A41F4CEC0}" destId="{56302A13-1095-49E7-90DD-9A5304E24E0A}" srcOrd="0" destOrd="0" presId="urn:microsoft.com/office/officeart/2005/8/layout/hList1"/>
    <dgm:cxn modelId="{17CE12FA-4DD1-42E7-BED1-540EA5E71978}" srcId="{212B1D56-8F3A-4AC0-B31B-8A0A41F4CEC0}" destId="{45FF4672-243B-4983-9161-C10D56E0DEBE}" srcOrd="0" destOrd="0" parTransId="{9DA18544-C180-44B5-92F9-8397C5CC94D3}" sibTransId="{E89099A5-2E90-454E-BEDF-39F0B2195DE1}"/>
    <dgm:cxn modelId="{D0268A4F-00B1-417F-AE11-A996D7BAD4E8}" type="presParOf" srcId="{56302A13-1095-49E7-90DD-9A5304E24E0A}" destId="{C265909A-1231-4E8C-8B5B-01C012D80451}" srcOrd="0" destOrd="0" presId="urn:microsoft.com/office/officeart/2005/8/layout/hList1"/>
    <dgm:cxn modelId="{64A80168-6B63-45DD-880D-0F1BA93DC91E}" type="presParOf" srcId="{C265909A-1231-4E8C-8B5B-01C012D80451}" destId="{F8227ED5-9B7C-4C73-89E9-07311740F6BD}" srcOrd="0" destOrd="0" presId="urn:microsoft.com/office/officeart/2005/8/layout/hList1"/>
    <dgm:cxn modelId="{F137C416-DF50-4EF3-9576-B0ECD4B33EB9}" type="presParOf" srcId="{C265909A-1231-4E8C-8B5B-01C012D80451}" destId="{08AB7695-2A05-43A2-B383-A549582131D4}" srcOrd="1" destOrd="0" presId="urn:microsoft.com/office/officeart/2005/8/layout/hList1"/>
    <dgm:cxn modelId="{23538EF0-D06F-4AE0-9C12-ACBCE9E55FEF}" type="presParOf" srcId="{56302A13-1095-49E7-90DD-9A5304E24E0A}" destId="{35BCD0B6-01B2-4809-B42C-6996D4E5A0C8}" srcOrd="1" destOrd="0" presId="urn:microsoft.com/office/officeart/2005/8/layout/hList1"/>
    <dgm:cxn modelId="{AB7B7303-8247-4F58-B307-57CE913190E6}" type="presParOf" srcId="{56302A13-1095-49E7-90DD-9A5304E24E0A}" destId="{676F2E55-7381-42DE-9455-0F284FE4D34C}" srcOrd="2" destOrd="0" presId="urn:microsoft.com/office/officeart/2005/8/layout/hList1"/>
    <dgm:cxn modelId="{904FA8A7-8E0C-435E-B810-F494AC839D18}" type="presParOf" srcId="{676F2E55-7381-42DE-9455-0F284FE4D34C}" destId="{7E15A870-CBFD-415D-BD91-CC618037943A}" srcOrd="0" destOrd="0" presId="urn:microsoft.com/office/officeart/2005/8/layout/hList1"/>
    <dgm:cxn modelId="{27693BB8-60D6-40A4-99E1-013604546E90}" type="presParOf" srcId="{676F2E55-7381-42DE-9455-0F284FE4D34C}" destId="{FE8DABCF-5018-4C43-8144-033712521810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212B1D56-8F3A-4AC0-B31B-8A0A41F4CEC0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5FF4672-243B-4983-9161-C10D56E0DEBE}">
      <dgm:prSet/>
      <dgm:spPr/>
      <dgm:t>
        <a:bodyPr/>
        <a:lstStyle/>
        <a:p>
          <a:r>
            <a:rPr lang="nl-NL"/>
            <a:t>Taken:</a:t>
          </a:r>
          <a:endParaRPr lang="en-US"/>
        </a:p>
      </dgm:t>
    </dgm:pt>
    <dgm:pt modelId="{9DA18544-C180-44B5-92F9-8397C5CC94D3}" type="parTrans" cxnId="{17CE12FA-4DD1-42E7-BED1-540EA5E71978}">
      <dgm:prSet/>
      <dgm:spPr/>
      <dgm:t>
        <a:bodyPr/>
        <a:lstStyle/>
        <a:p>
          <a:endParaRPr lang="en-US"/>
        </a:p>
      </dgm:t>
    </dgm:pt>
    <dgm:pt modelId="{E89099A5-2E90-454E-BEDF-39F0B2195DE1}" type="sibTrans" cxnId="{17CE12FA-4DD1-42E7-BED1-540EA5E71978}">
      <dgm:prSet/>
      <dgm:spPr/>
      <dgm:t>
        <a:bodyPr/>
        <a:lstStyle/>
        <a:p>
          <a:endParaRPr lang="en-US"/>
        </a:p>
      </dgm:t>
    </dgm:pt>
    <dgm:pt modelId="{4123BCA4-A625-4111-897C-B25FF107BAD8}">
      <dgm:prSet custT="1"/>
      <dgm:spPr/>
      <dgm:t>
        <a:bodyPr/>
        <a:lstStyle/>
        <a:p>
          <a:pPr rtl="0"/>
          <a:r>
            <a:rPr lang="nl-NL" sz="2800"/>
            <a:t>Onderzoek</a:t>
          </a:r>
          <a:r>
            <a:rPr lang="nl-NL" sz="2800">
              <a:latin typeface="Century Gothic" panose="020B0502020202020204"/>
            </a:rPr>
            <a:t>svragen opstellen</a:t>
          </a:r>
          <a:endParaRPr lang="en-US" sz="2800"/>
        </a:p>
      </dgm:t>
    </dgm:pt>
    <dgm:pt modelId="{93D128B2-D99A-43B9-86D3-BD0D0C7F6C6F}" type="parTrans" cxnId="{68710898-C3B7-4CF1-8627-2430C70A9586}">
      <dgm:prSet/>
      <dgm:spPr/>
      <dgm:t>
        <a:bodyPr/>
        <a:lstStyle/>
        <a:p>
          <a:endParaRPr lang="en-US"/>
        </a:p>
      </dgm:t>
    </dgm:pt>
    <dgm:pt modelId="{A42562FE-8B63-4A5B-A4E5-1915F5962308}" type="sibTrans" cxnId="{68710898-C3B7-4CF1-8627-2430C70A9586}">
      <dgm:prSet/>
      <dgm:spPr/>
      <dgm:t>
        <a:bodyPr/>
        <a:lstStyle/>
        <a:p>
          <a:endParaRPr lang="en-US"/>
        </a:p>
      </dgm:t>
    </dgm:pt>
    <dgm:pt modelId="{A5774FD9-E029-48E4-8052-3CD716E38082}">
      <dgm:prSet/>
      <dgm:spPr/>
      <dgm:t>
        <a:bodyPr/>
        <a:lstStyle/>
        <a:p>
          <a:r>
            <a:rPr lang="nl-NL" err="1"/>
            <a:t>Acceptance</a:t>
          </a:r>
          <a:r>
            <a:rPr lang="nl-NL"/>
            <a:t> criteria</a:t>
          </a:r>
          <a:endParaRPr lang="en-US"/>
        </a:p>
      </dgm:t>
    </dgm:pt>
    <dgm:pt modelId="{81D1A6CD-6E8D-436B-A82E-FBFE277CB2D1}" type="parTrans" cxnId="{0F4A35D6-ED56-4312-9A35-4B32DDE4FBEB}">
      <dgm:prSet/>
      <dgm:spPr/>
      <dgm:t>
        <a:bodyPr/>
        <a:lstStyle/>
        <a:p>
          <a:endParaRPr lang="en-US"/>
        </a:p>
      </dgm:t>
    </dgm:pt>
    <dgm:pt modelId="{5EC9B974-D8FE-46B1-8627-A05412F7BE51}" type="sibTrans" cxnId="{0F4A35D6-ED56-4312-9A35-4B32DDE4FBEB}">
      <dgm:prSet/>
      <dgm:spPr/>
      <dgm:t>
        <a:bodyPr/>
        <a:lstStyle/>
        <a:p>
          <a:endParaRPr lang="en-US"/>
        </a:p>
      </dgm:t>
    </dgm:pt>
    <dgm:pt modelId="{B161F166-0CAD-42A1-BF10-B362EEC3258C}">
      <dgm:prSet phldr="0" custT="1"/>
      <dgm:spPr/>
      <dgm:t>
        <a:bodyPr/>
        <a:lstStyle/>
        <a:p>
          <a:pPr rtl="0">
            <a:buFont typeface="Wingdings" panose="05000000000000000000" pitchFamily="2" charset="2"/>
            <a:buChar char="q"/>
          </a:pPr>
          <a:r>
            <a:rPr lang="nl-NL" sz="3300" noProof="0"/>
            <a:t> </a:t>
          </a:r>
          <a:r>
            <a:rPr lang="nl-NL" sz="2800" noProof="0"/>
            <a:t>Verslag literatuur onderzoek</a:t>
          </a:r>
        </a:p>
      </dgm:t>
    </dgm:pt>
    <dgm:pt modelId="{B8D3D6CE-3589-490B-940B-87923A1EA8B0}" type="parTrans" cxnId="{437EA18F-E261-46EE-AEA7-5B406BBCE8B0}">
      <dgm:prSet/>
      <dgm:spPr/>
      <dgm:t>
        <a:bodyPr/>
        <a:lstStyle/>
        <a:p>
          <a:endParaRPr lang="nl-NL"/>
        </a:p>
      </dgm:t>
    </dgm:pt>
    <dgm:pt modelId="{01C9D03A-76A7-4DFB-8AEB-35943AD95DB6}" type="sibTrans" cxnId="{437EA18F-E261-46EE-AEA7-5B406BBCE8B0}">
      <dgm:prSet/>
      <dgm:spPr/>
      <dgm:t>
        <a:bodyPr/>
        <a:lstStyle/>
        <a:p>
          <a:endParaRPr lang="nl-NL"/>
        </a:p>
      </dgm:t>
    </dgm:pt>
    <dgm:pt modelId="{187B89BE-4300-4DF8-9D79-606C259DAD65}">
      <dgm:prSet phldr="0"/>
      <dgm:spPr/>
      <dgm:t>
        <a:bodyPr/>
        <a:lstStyle/>
        <a:p>
          <a:pPr rtl="0"/>
          <a:endParaRPr lang="en-US" sz="3200"/>
        </a:p>
      </dgm:t>
    </dgm:pt>
    <dgm:pt modelId="{5C06BCCD-D3D4-4EE9-8377-17F5F655D01E}" type="parTrans" cxnId="{5D20B2F8-6BD6-4D06-8B1A-033D8BCBCB40}">
      <dgm:prSet/>
      <dgm:spPr/>
      <dgm:t>
        <a:bodyPr/>
        <a:lstStyle/>
        <a:p>
          <a:endParaRPr lang="nl-NL"/>
        </a:p>
      </dgm:t>
    </dgm:pt>
    <dgm:pt modelId="{A60F940A-5897-4BC7-AD62-D264033320E7}" type="sibTrans" cxnId="{5D20B2F8-6BD6-4D06-8B1A-033D8BCBCB40}">
      <dgm:prSet/>
      <dgm:spPr/>
      <dgm:t>
        <a:bodyPr/>
        <a:lstStyle/>
        <a:p>
          <a:endParaRPr lang="nl-NL"/>
        </a:p>
      </dgm:t>
    </dgm:pt>
    <dgm:pt modelId="{7BF2972A-E978-43DA-9D8B-6F7E8C2F56C9}">
      <dgm:prSet custT="1"/>
      <dgm:spPr/>
      <dgm:t>
        <a:bodyPr/>
        <a:lstStyle/>
        <a:p>
          <a:pPr rtl="0"/>
          <a:r>
            <a:rPr lang="nl-NL" sz="2800" noProof="0"/>
            <a:t>Onderzoek doen en verwerken</a:t>
          </a:r>
        </a:p>
      </dgm:t>
    </dgm:pt>
    <dgm:pt modelId="{0B906805-5B11-4C7A-8E99-A638F6356EB8}" type="parTrans" cxnId="{F94BF03A-175E-4122-8ED1-8B3039C91F5B}">
      <dgm:prSet/>
      <dgm:spPr/>
      <dgm:t>
        <a:bodyPr/>
        <a:lstStyle/>
        <a:p>
          <a:endParaRPr lang="nl-NL"/>
        </a:p>
      </dgm:t>
    </dgm:pt>
    <dgm:pt modelId="{A1CA227E-54DE-4426-A83B-27742005D36C}" type="sibTrans" cxnId="{F94BF03A-175E-4122-8ED1-8B3039C91F5B}">
      <dgm:prSet/>
      <dgm:spPr/>
      <dgm:t>
        <a:bodyPr/>
        <a:lstStyle/>
        <a:p>
          <a:endParaRPr lang="nl-NL"/>
        </a:p>
      </dgm:t>
    </dgm:pt>
    <dgm:pt modelId="{8DC31F38-9C2E-4D8E-91A4-F18FAD9CAF30}">
      <dgm:prSet/>
      <dgm:spPr/>
      <dgm:t>
        <a:bodyPr/>
        <a:lstStyle/>
        <a:p>
          <a:pPr rtl="0"/>
          <a:endParaRPr lang="en-US" sz="3200"/>
        </a:p>
      </dgm:t>
    </dgm:pt>
    <dgm:pt modelId="{37455CDE-8063-46DE-828C-6763D2600AFC}" type="parTrans" cxnId="{76E44485-A5D2-4D02-B426-29A23648B4B6}">
      <dgm:prSet/>
      <dgm:spPr/>
      <dgm:t>
        <a:bodyPr/>
        <a:lstStyle/>
        <a:p>
          <a:endParaRPr lang="nl-NL"/>
        </a:p>
      </dgm:t>
    </dgm:pt>
    <dgm:pt modelId="{769C0751-5A11-4788-88CB-9A7C40C72AE7}" type="sibTrans" cxnId="{76E44485-A5D2-4D02-B426-29A23648B4B6}">
      <dgm:prSet/>
      <dgm:spPr/>
      <dgm:t>
        <a:bodyPr/>
        <a:lstStyle/>
        <a:p>
          <a:endParaRPr lang="nl-NL"/>
        </a:p>
      </dgm:t>
    </dgm:pt>
    <dgm:pt modelId="{87D5A2A0-2EB9-488F-8FF6-FBE2815010B9}">
      <dgm:prSet phldr="0" custT="1"/>
      <dgm:spPr/>
      <dgm:t>
        <a:bodyPr/>
        <a:lstStyle/>
        <a:p>
          <a:pPr rtl="0">
            <a:buFont typeface="Wingdings" panose="05000000000000000000" pitchFamily="2" charset="2"/>
            <a:buChar char="q"/>
          </a:pPr>
          <a:r>
            <a:rPr lang="nl-NL" sz="2800" noProof="0"/>
            <a:t>De opzet van het onderzoek moet zijn als de </a:t>
          </a:r>
          <a:r>
            <a:rPr lang="nl-NL" sz="2800" noProof="0" err="1"/>
            <a:t>outline</a:t>
          </a:r>
          <a:r>
            <a:rPr lang="nl-NL" sz="2800" noProof="0"/>
            <a:t> die is aangeleverd  door school</a:t>
          </a:r>
        </a:p>
      </dgm:t>
    </dgm:pt>
    <dgm:pt modelId="{0AF811BC-969D-4BD1-A84B-1494E2AA0B77}" type="parTrans" cxnId="{948AB0BA-73D1-4BBB-92BF-76CBE8940677}">
      <dgm:prSet/>
      <dgm:spPr/>
      <dgm:t>
        <a:bodyPr/>
        <a:lstStyle/>
        <a:p>
          <a:endParaRPr lang="nl-NL"/>
        </a:p>
      </dgm:t>
    </dgm:pt>
    <dgm:pt modelId="{27696070-590E-4FBB-B068-89A2C3ED2460}" type="sibTrans" cxnId="{948AB0BA-73D1-4BBB-92BF-76CBE8940677}">
      <dgm:prSet/>
      <dgm:spPr/>
      <dgm:t>
        <a:bodyPr/>
        <a:lstStyle/>
        <a:p>
          <a:endParaRPr lang="nl-NL"/>
        </a:p>
      </dgm:t>
    </dgm:pt>
    <dgm:pt modelId="{56302A13-1095-49E7-90DD-9A5304E24E0A}" type="pres">
      <dgm:prSet presAssocID="{212B1D56-8F3A-4AC0-B31B-8A0A41F4CEC0}" presName="Name0" presStyleCnt="0">
        <dgm:presLayoutVars>
          <dgm:dir/>
          <dgm:animLvl val="lvl"/>
          <dgm:resizeHandles val="exact"/>
        </dgm:presLayoutVars>
      </dgm:prSet>
      <dgm:spPr/>
    </dgm:pt>
    <dgm:pt modelId="{C265909A-1231-4E8C-8B5B-01C012D80451}" type="pres">
      <dgm:prSet presAssocID="{45FF4672-243B-4983-9161-C10D56E0DEBE}" presName="composite" presStyleCnt="0"/>
      <dgm:spPr/>
    </dgm:pt>
    <dgm:pt modelId="{F8227ED5-9B7C-4C73-89E9-07311740F6BD}" type="pres">
      <dgm:prSet presAssocID="{45FF4672-243B-4983-9161-C10D56E0DEBE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08AB7695-2A05-43A2-B383-A549582131D4}" type="pres">
      <dgm:prSet presAssocID="{45FF4672-243B-4983-9161-C10D56E0DEBE}" presName="desTx" presStyleLbl="alignAccFollowNode1" presStyleIdx="0" presStyleCnt="2">
        <dgm:presLayoutVars>
          <dgm:bulletEnabled val="1"/>
        </dgm:presLayoutVars>
      </dgm:prSet>
      <dgm:spPr/>
    </dgm:pt>
    <dgm:pt modelId="{35BCD0B6-01B2-4809-B42C-6996D4E5A0C8}" type="pres">
      <dgm:prSet presAssocID="{E89099A5-2E90-454E-BEDF-39F0B2195DE1}" presName="space" presStyleCnt="0"/>
      <dgm:spPr/>
    </dgm:pt>
    <dgm:pt modelId="{676F2E55-7381-42DE-9455-0F284FE4D34C}" type="pres">
      <dgm:prSet presAssocID="{A5774FD9-E029-48E4-8052-3CD716E38082}" presName="composite" presStyleCnt="0"/>
      <dgm:spPr/>
    </dgm:pt>
    <dgm:pt modelId="{7E15A870-CBFD-415D-BD91-CC618037943A}" type="pres">
      <dgm:prSet presAssocID="{A5774FD9-E029-48E4-8052-3CD716E38082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FE8DABCF-5018-4C43-8144-033712521810}" type="pres">
      <dgm:prSet presAssocID="{A5774FD9-E029-48E4-8052-3CD716E38082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68E38423-0C26-43CA-82B1-5640CF640CB3}" type="presOf" srcId="{B161F166-0CAD-42A1-BF10-B362EEC3258C}" destId="{FE8DABCF-5018-4C43-8144-033712521810}" srcOrd="0" destOrd="0" presId="urn:microsoft.com/office/officeart/2005/8/layout/hList1"/>
    <dgm:cxn modelId="{4A2D4727-A3F9-4A44-99AB-06154D0185C0}" type="presOf" srcId="{187B89BE-4300-4DF8-9D79-606C259DAD65}" destId="{08AB7695-2A05-43A2-B383-A549582131D4}" srcOrd="0" destOrd="3" presId="urn:microsoft.com/office/officeart/2005/8/layout/hList1"/>
    <dgm:cxn modelId="{A638BC28-D7CF-4EB4-A73E-9934C4922841}" type="presOf" srcId="{4123BCA4-A625-4111-897C-B25FF107BAD8}" destId="{08AB7695-2A05-43A2-B383-A549582131D4}" srcOrd="0" destOrd="0" presId="urn:microsoft.com/office/officeart/2005/8/layout/hList1"/>
    <dgm:cxn modelId="{F94BF03A-175E-4122-8ED1-8B3039C91F5B}" srcId="{45FF4672-243B-4983-9161-C10D56E0DEBE}" destId="{7BF2972A-E978-43DA-9D8B-6F7E8C2F56C9}" srcOrd="1" destOrd="0" parTransId="{0B906805-5B11-4C7A-8E99-A638F6356EB8}" sibTransId="{A1CA227E-54DE-4426-A83B-27742005D36C}"/>
    <dgm:cxn modelId="{64023043-7AB3-4D0A-8897-E52314D47AAF}" type="presOf" srcId="{45FF4672-243B-4983-9161-C10D56E0DEBE}" destId="{F8227ED5-9B7C-4C73-89E9-07311740F6BD}" srcOrd="0" destOrd="0" presId="urn:microsoft.com/office/officeart/2005/8/layout/hList1"/>
    <dgm:cxn modelId="{7F5D9745-B2A0-42BA-947D-6B7853E99C9D}" type="presOf" srcId="{A5774FD9-E029-48E4-8052-3CD716E38082}" destId="{7E15A870-CBFD-415D-BD91-CC618037943A}" srcOrd="0" destOrd="0" presId="urn:microsoft.com/office/officeart/2005/8/layout/hList1"/>
    <dgm:cxn modelId="{76E44485-A5D2-4D02-B426-29A23648B4B6}" srcId="{45FF4672-243B-4983-9161-C10D56E0DEBE}" destId="{8DC31F38-9C2E-4D8E-91A4-F18FAD9CAF30}" srcOrd="2" destOrd="0" parTransId="{37455CDE-8063-46DE-828C-6763D2600AFC}" sibTransId="{769C0751-5A11-4788-88CB-9A7C40C72AE7}"/>
    <dgm:cxn modelId="{437EA18F-E261-46EE-AEA7-5B406BBCE8B0}" srcId="{A5774FD9-E029-48E4-8052-3CD716E38082}" destId="{B161F166-0CAD-42A1-BF10-B362EEC3258C}" srcOrd="0" destOrd="0" parTransId="{B8D3D6CE-3589-490B-940B-87923A1EA8B0}" sibTransId="{01C9D03A-76A7-4DFB-8AEB-35943AD95DB6}"/>
    <dgm:cxn modelId="{68710898-C3B7-4CF1-8627-2430C70A9586}" srcId="{45FF4672-243B-4983-9161-C10D56E0DEBE}" destId="{4123BCA4-A625-4111-897C-B25FF107BAD8}" srcOrd="0" destOrd="0" parTransId="{93D128B2-D99A-43B9-86D3-BD0D0C7F6C6F}" sibTransId="{A42562FE-8B63-4A5B-A4E5-1915F5962308}"/>
    <dgm:cxn modelId="{423A70B1-38FC-4E43-A50A-4273E84BEE90}" type="presOf" srcId="{8DC31F38-9C2E-4D8E-91A4-F18FAD9CAF30}" destId="{08AB7695-2A05-43A2-B383-A549582131D4}" srcOrd="0" destOrd="2" presId="urn:microsoft.com/office/officeart/2005/8/layout/hList1"/>
    <dgm:cxn modelId="{948AB0BA-73D1-4BBB-92BF-76CBE8940677}" srcId="{A5774FD9-E029-48E4-8052-3CD716E38082}" destId="{87D5A2A0-2EB9-488F-8FF6-FBE2815010B9}" srcOrd="1" destOrd="0" parTransId="{0AF811BC-969D-4BD1-A84B-1494E2AA0B77}" sibTransId="{27696070-590E-4FBB-B068-89A2C3ED2460}"/>
    <dgm:cxn modelId="{29B461C6-D86C-4ACB-830D-E2C26B711BE0}" type="presOf" srcId="{87D5A2A0-2EB9-488F-8FF6-FBE2815010B9}" destId="{FE8DABCF-5018-4C43-8144-033712521810}" srcOrd="0" destOrd="1" presId="urn:microsoft.com/office/officeart/2005/8/layout/hList1"/>
    <dgm:cxn modelId="{0F4A35D6-ED56-4312-9A35-4B32DDE4FBEB}" srcId="{212B1D56-8F3A-4AC0-B31B-8A0A41F4CEC0}" destId="{A5774FD9-E029-48E4-8052-3CD716E38082}" srcOrd="1" destOrd="0" parTransId="{81D1A6CD-6E8D-436B-A82E-FBFE277CB2D1}" sibTransId="{5EC9B974-D8FE-46B1-8627-A05412F7BE51}"/>
    <dgm:cxn modelId="{964453E1-8C3B-4A96-AFAE-4E9F40ABD43C}" type="presOf" srcId="{212B1D56-8F3A-4AC0-B31B-8A0A41F4CEC0}" destId="{56302A13-1095-49E7-90DD-9A5304E24E0A}" srcOrd="0" destOrd="0" presId="urn:microsoft.com/office/officeart/2005/8/layout/hList1"/>
    <dgm:cxn modelId="{5D20B2F8-6BD6-4D06-8B1A-033D8BCBCB40}" srcId="{45FF4672-243B-4983-9161-C10D56E0DEBE}" destId="{187B89BE-4300-4DF8-9D79-606C259DAD65}" srcOrd="3" destOrd="0" parTransId="{5C06BCCD-D3D4-4EE9-8377-17F5F655D01E}" sibTransId="{A60F940A-5897-4BC7-AD62-D264033320E7}"/>
    <dgm:cxn modelId="{17CE12FA-4DD1-42E7-BED1-540EA5E71978}" srcId="{212B1D56-8F3A-4AC0-B31B-8A0A41F4CEC0}" destId="{45FF4672-243B-4983-9161-C10D56E0DEBE}" srcOrd="0" destOrd="0" parTransId="{9DA18544-C180-44B5-92F9-8397C5CC94D3}" sibTransId="{E89099A5-2E90-454E-BEDF-39F0B2195DE1}"/>
    <dgm:cxn modelId="{C1A7F4FF-75DC-48FA-9AC1-7411A82A69BC}" type="presOf" srcId="{7BF2972A-E978-43DA-9D8B-6F7E8C2F56C9}" destId="{08AB7695-2A05-43A2-B383-A549582131D4}" srcOrd="0" destOrd="1" presId="urn:microsoft.com/office/officeart/2005/8/layout/hList1"/>
    <dgm:cxn modelId="{2364A5F2-87FD-4277-97EA-D933801047EC}" type="presParOf" srcId="{56302A13-1095-49E7-90DD-9A5304E24E0A}" destId="{C265909A-1231-4E8C-8B5B-01C012D80451}" srcOrd="0" destOrd="0" presId="urn:microsoft.com/office/officeart/2005/8/layout/hList1"/>
    <dgm:cxn modelId="{5A873502-5461-4990-BEDD-B83FAA404C3D}" type="presParOf" srcId="{C265909A-1231-4E8C-8B5B-01C012D80451}" destId="{F8227ED5-9B7C-4C73-89E9-07311740F6BD}" srcOrd="0" destOrd="0" presId="urn:microsoft.com/office/officeart/2005/8/layout/hList1"/>
    <dgm:cxn modelId="{4BBA9775-AD99-47D7-865B-D9DDE39882C6}" type="presParOf" srcId="{C265909A-1231-4E8C-8B5B-01C012D80451}" destId="{08AB7695-2A05-43A2-B383-A549582131D4}" srcOrd="1" destOrd="0" presId="urn:microsoft.com/office/officeart/2005/8/layout/hList1"/>
    <dgm:cxn modelId="{65A048D8-99A7-4AB6-A71E-CF2D72E5D958}" type="presParOf" srcId="{56302A13-1095-49E7-90DD-9A5304E24E0A}" destId="{35BCD0B6-01B2-4809-B42C-6996D4E5A0C8}" srcOrd="1" destOrd="0" presId="urn:microsoft.com/office/officeart/2005/8/layout/hList1"/>
    <dgm:cxn modelId="{6D1A77E3-219F-467B-95C2-9DD1E8961492}" type="presParOf" srcId="{56302A13-1095-49E7-90DD-9A5304E24E0A}" destId="{676F2E55-7381-42DE-9455-0F284FE4D34C}" srcOrd="2" destOrd="0" presId="urn:microsoft.com/office/officeart/2005/8/layout/hList1"/>
    <dgm:cxn modelId="{88FDC6B5-DD73-4635-A2CE-7D4894931E8C}" type="presParOf" srcId="{676F2E55-7381-42DE-9455-0F284FE4D34C}" destId="{7E15A870-CBFD-415D-BD91-CC618037943A}" srcOrd="0" destOrd="0" presId="urn:microsoft.com/office/officeart/2005/8/layout/hList1"/>
    <dgm:cxn modelId="{0F7DE03E-F219-4D59-87BB-4CBE1B8D09BC}" type="presParOf" srcId="{676F2E55-7381-42DE-9455-0F284FE4D34C}" destId="{FE8DABCF-5018-4C43-8144-033712521810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227ED5-9B7C-4C73-89E9-07311740F6BD}">
      <dsp:nvSpPr>
        <dsp:cNvPr id="0" name=""/>
        <dsp:cNvSpPr/>
      </dsp:nvSpPr>
      <dsp:spPr>
        <a:xfrm>
          <a:off x="51" y="80202"/>
          <a:ext cx="4940137" cy="5760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000" kern="1200"/>
            <a:t>Taken:</a:t>
          </a:r>
          <a:endParaRPr lang="en-US" sz="2000" kern="1200"/>
        </a:p>
      </dsp:txBody>
      <dsp:txXfrm>
        <a:off x="51" y="80202"/>
        <a:ext cx="4940137" cy="576000"/>
      </dsp:txXfrm>
    </dsp:sp>
    <dsp:sp modelId="{08AB7695-2A05-43A2-B383-A549582131D4}">
      <dsp:nvSpPr>
        <dsp:cNvPr id="0" name=""/>
        <dsp:cNvSpPr/>
      </dsp:nvSpPr>
      <dsp:spPr>
        <a:xfrm>
          <a:off x="51" y="656202"/>
          <a:ext cx="4940137" cy="362339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000" kern="1200"/>
            <a:t>Onderzoek</a:t>
          </a:r>
          <a:r>
            <a:rPr lang="nl-NL" sz="2000" kern="1200">
              <a:latin typeface="Century Gothic" panose="020B0502020202020204"/>
            </a:rPr>
            <a:t> doen</a:t>
          </a:r>
          <a:r>
            <a:rPr lang="nl-NL" sz="2000" kern="1200"/>
            <a:t> naar </a:t>
          </a:r>
          <a:r>
            <a:rPr lang="nl-NL" sz="2000" kern="1200">
              <a:latin typeface="Century Gothic" panose="020B0502020202020204"/>
            </a:rPr>
            <a:t>geschikte microcontrollers</a:t>
          </a:r>
          <a:endParaRPr lang="en-US" sz="2000" kern="1200"/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000" kern="1200" noProof="0">
              <a:latin typeface="Century Gothic" panose="020B0502020202020204"/>
            </a:rPr>
            <a:t>Zorgen dat de Microcontrollers moet programmeerbaar zijn. </a:t>
          </a:r>
          <a:endParaRPr lang="nl-NL" sz="2000" kern="1200" noProof="0"/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000" kern="1200" noProof="0">
              <a:latin typeface="Century Gothic" panose="020B0502020202020204"/>
            </a:rPr>
            <a:t>Zorgen dat de microcontroller robuust zijn</a:t>
          </a:r>
          <a:endParaRPr lang="nl-NL" sz="2000" kern="1200" noProof="0"/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000" kern="1200" noProof="0"/>
            <a:t>Voorstel doen en bestellen microcontrollers</a:t>
          </a:r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000" kern="1200" noProof="0"/>
            <a:t>De microcontrollers aansluiten op het netwerk</a:t>
          </a:r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000" kern="1200"/>
        </a:p>
      </dsp:txBody>
      <dsp:txXfrm>
        <a:off x="51" y="656202"/>
        <a:ext cx="4940137" cy="3623399"/>
      </dsp:txXfrm>
    </dsp:sp>
    <dsp:sp modelId="{7E15A870-CBFD-415D-BD91-CC618037943A}">
      <dsp:nvSpPr>
        <dsp:cNvPr id="0" name=""/>
        <dsp:cNvSpPr/>
      </dsp:nvSpPr>
      <dsp:spPr>
        <a:xfrm>
          <a:off x="5631808" y="80202"/>
          <a:ext cx="4940137" cy="5760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000" kern="1200" err="1"/>
            <a:t>Acceptance</a:t>
          </a:r>
          <a:r>
            <a:rPr lang="nl-NL" sz="2000" kern="1200"/>
            <a:t> criteria</a:t>
          </a:r>
          <a:endParaRPr lang="en-US" sz="2000" kern="1200"/>
        </a:p>
      </dsp:txBody>
      <dsp:txXfrm>
        <a:off x="5631808" y="80202"/>
        <a:ext cx="4940137" cy="576000"/>
      </dsp:txXfrm>
    </dsp:sp>
    <dsp:sp modelId="{FE8DABCF-5018-4C43-8144-033712521810}">
      <dsp:nvSpPr>
        <dsp:cNvPr id="0" name=""/>
        <dsp:cNvSpPr/>
      </dsp:nvSpPr>
      <dsp:spPr>
        <a:xfrm>
          <a:off x="5631808" y="656202"/>
          <a:ext cx="4940137" cy="362339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ü"/>
          </a:pPr>
          <a:r>
            <a:rPr lang="nl-NL" sz="2000" kern="1200" noProof="0"/>
            <a:t> De </a:t>
          </a:r>
          <a:r>
            <a:rPr lang="nl-NL" sz="2000" kern="1200" noProof="0">
              <a:latin typeface="Century Gothic" panose="020B0502020202020204"/>
            </a:rPr>
            <a:t>microcontrollers hebben de geschikte functionaliteiten </a:t>
          </a:r>
          <a:endParaRPr lang="nl-NL" sz="2000" kern="1200" noProof="0"/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ü"/>
          </a:pPr>
          <a:r>
            <a:rPr lang="nl-NL" sz="2000" kern="1200" noProof="0">
              <a:latin typeface="Century Gothic" panose="020B0502020202020204"/>
            </a:rPr>
            <a:t> De microcontrollers zijn van hoge kwaliteit</a:t>
          </a:r>
          <a:endParaRPr lang="nl-NL" sz="2000" kern="1200" noProof="0"/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nl-NL" sz="2000" kern="1200" noProof="0"/>
            <a:t> Verslag keuze microcontroller</a:t>
          </a:r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nl-NL" sz="2000" kern="1200" noProof="0"/>
            <a:t> De microcontrollers van een component moeten data kunnen versturen en ontvangen op het netwerk.</a:t>
          </a:r>
        </a:p>
      </dsp:txBody>
      <dsp:txXfrm>
        <a:off x="5631808" y="656202"/>
        <a:ext cx="4940137" cy="362339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227ED5-9B7C-4C73-89E9-07311740F6BD}">
      <dsp:nvSpPr>
        <dsp:cNvPr id="0" name=""/>
        <dsp:cNvSpPr/>
      </dsp:nvSpPr>
      <dsp:spPr>
        <a:xfrm>
          <a:off x="51" y="310151"/>
          <a:ext cx="4940137" cy="7200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01600" rIns="177800" bIns="1016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500" kern="1200"/>
            <a:t>Taken:</a:t>
          </a:r>
          <a:endParaRPr lang="en-US" sz="2500" kern="1200"/>
        </a:p>
      </dsp:txBody>
      <dsp:txXfrm>
        <a:off x="51" y="310151"/>
        <a:ext cx="4940137" cy="720000"/>
      </dsp:txXfrm>
    </dsp:sp>
    <dsp:sp modelId="{08AB7695-2A05-43A2-B383-A549582131D4}">
      <dsp:nvSpPr>
        <dsp:cNvPr id="0" name=""/>
        <dsp:cNvSpPr/>
      </dsp:nvSpPr>
      <dsp:spPr>
        <a:xfrm>
          <a:off x="51" y="1030152"/>
          <a:ext cx="4940137" cy="301950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77800" bIns="200025" numCol="1" spcCol="1270" anchor="t" anchorCtr="0">
          <a:noAutofit/>
        </a:bodyPr>
        <a:lstStyle/>
        <a:p>
          <a:pPr marL="228600" lvl="1" indent="-228600" algn="l" defTabSz="111125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ü"/>
          </a:pPr>
          <a:r>
            <a:rPr lang="nl-NL" sz="2500" kern="1200"/>
            <a:t>Onderzoek</a:t>
          </a:r>
          <a:r>
            <a:rPr lang="nl-NL" sz="2500" kern="1200">
              <a:latin typeface="Century Gothic" panose="020B0502020202020204"/>
            </a:rPr>
            <a:t> doen</a:t>
          </a:r>
          <a:r>
            <a:rPr lang="nl-NL" sz="2500" kern="1200"/>
            <a:t> naar </a:t>
          </a:r>
          <a:r>
            <a:rPr lang="nl-NL" sz="2500" kern="1200">
              <a:latin typeface="Century Gothic" panose="020B0502020202020204"/>
            </a:rPr>
            <a:t>PWM-signaal</a:t>
          </a:r>
          <a:endParaRPr lang="en-US" sz="2500" kern="1200"/>
        </a:p>
        <a:p>
          <a:pPr marL="228600" lvl="1" indent="-228600" algn="l" defTabSz="11112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err="1">
              <a:latin typeface="Century Gothic" panose="020B0502020202020204"/>
            </a:rPr>
            <a:t>Onderzoek</a:t>
          </a:r>
          <a:r>
            <a:rPr lang="en-US" sz="2500" kern="1200">
              <a:latin typeface="Century Gothic" panose="020B0502020202020204"/>
            </a:rPr>
            <a:t> </a:t>
          </a:r>
          <a:r>
            <a:rPr lang="en-US" sz="2500" kern="1200" err="1">
              <a:latin typeface="Century Gothic" panose="020B0502020202020204"/>
            </a:rPr>
            <a:t>naar</a:t>
          </a:r>
          <a:r>
            <a:rPr lang="en-US" sz="2500" kern="1200">
              <a:latin typeface="Century Gothic" panose="020B0502020202020204"/>
            </a:rPr>
            <a:t> NMEA </a:t>
          </a:r>
          <a:r>
            <a:rPr lang="en-US" sz="2500" kern="1200" err="1">
              <a:latin typeface="Century Gothic" panose="020B0502020202020204"/>
            </a:rPr>
            <a:t>sensoren</a:t>
          </a:r>
          <a:endParaRPr lang="en-US" sz="2500" kern="1200"/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err="1">
              <a:latin typeface="Century Gothic" panose="020B0502020202020204"/>
            </a:rPr>
            <a:t>Onderzoek</a:t>
          </a:r>
          <a:r>
            <a:rPr lang="en-US" sz="2500" kern="1200">
              <a:latin typeface="Century Gothic" panose="020B0502020202020204"/>
            </a:rPr>
            <a:t> </a:t>
          </a:r>
          <a:r>
            <a:rPr lang="en-US" sz="2500" kern="1200" err="1">
              <a:latin typeface="Century Gothic" panose="020B0502020202020204"/>
            </a:rPr>
            <a:t>naar</a:t>
          </a:r>
          <a:r>
            <a:rPr lang="en-US" sz="2500" kern="1200">
              <a:latin typeface="Century Gothic" panose="020B0502020202020204"/>
            </a:rPr>
            <a:t> </a:t>
          </a:r>
          <a:r>
            <a:rPr lang="en-US" sz="2500" kern="1200" err="1">
              <a:latin typeface="Century Gothic" panose="020B0502020202020204"/>
            </a:rPr>
            <a:t>analoge</a:t>
          </a:r>
          <a:r>
            <a:rPr lang="en-US" sz="2500" kern="1200">
              <a:latin typeface="Century Gothic" panose="020B0502020202020204"/>
            </a:rPr>
            <a:t> </a:t>
          </a:r>
          <a:r>
            <a:rPr lang="en-US" sz="2500" kern="1200" err="1">
              <a:latin typeface="Century Gothic" panose="020B0502020202020204"/>
            </a:rPr>
            <a:t>sensoren</a:t>
          </a:r>
          <a:endParaRPr lang="en-US" sz="2500" kern="1200"/>
        </a:p>
        <a:p>
          <a:pPr marL="228600" lvl="1" indent="-228600" algn="l" defTabSz="11112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500" kern="1200"/>
        </a:p>
      </dsp:txBody>
      <dsp:txXfrm>
        <a:off x="51" y="1030152"/>
        <a:ext cx="4940137" cy="3019500"/>
      </dsp:txXfrm>
    </dsp:sp>
    <dsp:sp modelId="{7E15A870-CBFD-415D-BD91-CC618037943A}">
      <dsp:nvSpPr>
        <dsp:cNvPr id="0" name=""/>
        <dsp:cNvSpPr/>
      </dsp:nvSpPr>
      <dsp:spPr>
        <a:xfrm>
          <a:off x="5631808" y="310151"/>
          <a:ext cx="4940137" cy="7200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01600" rIns="177800" bIns="1016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500" kern="1200" err="1"/>
            <a:t>Acceptance</a:t>
          </a:r>
          <a:r>
            <a:rPr lang="nl-NL" sz="2500" kern="1200"/>
            <a:t> criteria</a:t>
          </a:r>
          <a:endParaRPr lang="en-US" sz="2500" kern="1200"/>
        </a:p>
      </dsp:txBody>
      <dsp:txXfrm>
        <a:off x="5631808" y="310151"/>
        <a:ext cx="4940137" cy="720000"/>
      </dsp:txXfrm>
    </dsp:sp>
    <dsp:sp modelId="{FE8DABCF-5018-4C43-8144-033712521810}">
      <dsp:nvSpPr>
        <dsp:cNvPr id="0" name=""/>
        <dsp:cNvSpPr/>
      </dsp:nvSpPr>
      <dsp:spPr>
        <a:xfrm>
          <a:off x="5631808" y="1030152"/>
          <a:ext cx="4940137" cy="301950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77800" bIns="200025" numCol="1" spcCol="1270" anchor="t" anchorCtr="0">
          <a:noAutofit/>
        </a:bodyPr>
        <a:lstStyle/>
        <a:p>
          <a:pPr marL="228600" lvl="1" indent="-228600" algn="l" defTabSz="111125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ü"/>
          </a:pPr>
          <a:r>
            <a:rPr lang="nl-NL" sz="2500" kern="1200" noProof="0">
              <a:latin typeface="Century Gothic" panose="020B0502020202020204"/>
            </a:rPr>
            <a:t> Het uitlezen van een PWM-signaal, gedocumenteerd.</a:t>
          </a:r>
          <a:endParaRPr lang="nl-NL" sz="2500" kern="1200" noProof="0"/>
        </a:p>
        <a:p>
          <a:pPr marL="228600" lvl="1" indent="-228600" algn="l" defTabSz="111125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ü"/>
          </a:pPr>
          <a:r>
            <a:rPr lang="nl-NL" sz="2500" kern="1200" noProof="0">
              <a:latin typeface="Century Gothic" panose="020B0502020202020204"/>
            </a:rPr>
            <a:t> </a:t>
          </a:r>
          <a:r>
            <a:rPr lang="nl-NL" sz="2500" kern="1200" noProof="0"/>
            <a:t>Het uitlezen van NMEA sensoren, </a:t>
          </a:r>
          <a:r>
            <a:rPr lang="nl-NL" sz="2500" kern="1200" noProof="0">
              <a:latin typeface="Century Gothic" panose="020B0502020202020204"/>
            </a:rPr>
            <a:t>gedocumenteerd.</a:t>
          </a:r>
          <a:endParaRPr lang="nl-NL" sz="2500" kern="1200" noProof="0"/>
        </a:p>
        <a:p>
          <a:pPr marL="228600" lvl="1" indent="-228600" algn="l" defTabSz="111125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nl-NL" sz="2500" kern="1200" noProof="0"/>
            <a:t> Het uitlezen van analoge sensoren, </a:t>
          </a:r>
          <a:r>
            <a:rPr lang="nl-NL" sz="2500" kern="1200" noProof="0">
              <a:latin typeface="Century Gothic" panose="020B0502020202020204"/>
            </a:rPr>
            <a:t>gedocumenteerd.</a:t>
          </a:r>
          <a:endParaRPr lang="nl-NL" sz="2500" kern="1200" noProof="0"/>
        </a:p>
      </dsp:txBody>
      <dsp:txXfrm>
        <a:off x="5631808" y="1030152"/>
        <a:ext cx="4940137" cy="30195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227ED5-9B7C-4C73-89E9-07311740F6BD}">
      <dsp:nvSpPr>
        <dsp:cNvPr id="0" name=""/>
        <dsp:cNvSpPr/>
      </dsp:nvSpPr>
      <dsp:spPr>
        <a:xfrm>
          <a:off x="51" y="68923"/>
          <a:ext cx="4940137" cy="6912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400" kern="1200"/>
            <a:t>Taken:</a:t>
          </a:r>
          <a:endParaRPr lang="en-US" sz="2400" kern="1200"/>
        </a:p>
      </dsp:txBody>
      <dsp:txXfrm>
        <a:off x="51" y="68923"/>
        <a:ext cx="4940137" cy="691200"/>
      </dsp:txXfrm>
    </dsp:sp>
    <dsp:sp modelId="{08AB7695-2A05-43A2-B383-A549582131D4}">
      <dsp:nvSpPr>
        <dsp:cNvPr id="0" name=""/>
        <dsp:cNvSpPr/>
      </dsp:nvSpPr>
      <dsp:spPr>
        <a:xfrm>
          <a:off x="51" y="760123"/>
          <a:ext cx="4940137" cy="353075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/>
            <a:t>Onderzoek naar Ethernet modules</a:t>
          </a:r>
          <a:r>
            <a:rPr lang="en-US" sz="2400" kern="1200">
              <a:latin typeface="Century Gothic" panose="020B0502020202020204"/>
            </a:rPr>
            <a:t> </a:t>
          </a:r>
          <a:endParaRPr lang="en-US" sz="2400" kern="1200"/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>
              <a:latin typeface="Century Gothic" panose="020B0502020202020204"/>
            </a:rPr>
            <a:t>Microcontroller board </a:t>
          </a:r>
          <a:r>
            <a:rPr lang="nl-NL" sz="2400" kern="1200" noProof="0">
              <a:latin typeface="Century Gothic" panose="020B0502020202020204"/>
            </a:rPr>
            <a:t>aansluiten op een lokaal netwerk</a:t>
          </a:r>
          <a:endParaRPr lang="nl-NL" sz="2400" kern="1200" noProof="0"/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400" kern="1200" noProof="0"/>
            <a:t>Netwerk opzetten voor de componenten</a:t>
          </a:r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400" kern="1200">
            <a:latin typeface="Century Gothic" panose="020B0502020202020204"/>
          </a:endParaRPr>
        </a:p>
      </dsp:txBody>
      <dsp:txXfrm>
        <a:off x="51" y="760123"/>
        <a:ext cx="4940137" cy="3530756"/>
      </dsp:txXfrm>
    </dsp:sp>
    <dsp:sp modelId="{7E15A870-CBFD-415D-BD91-CC618037943A}">
      <dsp:nvSpPr>
        <dsp:cNvPr id="0" name=""/>
        <dsp:cNvSpPr/>
      </dsp:nvSpPr>
      <dsp:spPr>
        <a:xfrm>
          <a:off x="5631808" y="68923"/>
          <a:ext cx="4940137" cy="6912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400" kern="1200" err="1"/>
            <a:t>Acceptance</a:t>
          </a:r>
          <a:r>
            <a:rPr lang="nl-NL" sz="2400" kern="1200"/>
            <a:t> criteria</a:t>
          </a:r>
          <a:endParaRPr lang="en-US" sz="2400" kern="1200"/>
        </a:p>
      </dsp:txBody>
      <dsp:txXfrm>
        <a:off x="5631808" y="68923"/>
        <a:ext cx="4940137" cy="691200"/>
      </dsp:txXfrm>
    </dsp:sp>
    <dsp:sp modelId="{FE8DABCF-5018-4C43-8144-033712521810}">
      <dsp:nvSpPr>
        <dsp:cNvPr id="0" name=""/>
        <dsp:cNvSpPr/>
      </dsp:nvSpPr>
      <dsp:spPr>
        <a:xfrm>
          <a:off x="5631808" y="760123"/>
          <a:ext cx="4940137" cy="353075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ü"/>
          </a:pPr>
          <a:r>
            <a:rPr lang="nl-NL" sz="2400" kern="1200" noProof="0"/>
            <a:t>Het versturen van informatie over Ethernet via TCP, </a:t>
          </a:r>
          <a:r>
            <a:rPr lang="nl-NL" sz="2400" kern="1200" noProof="0">
              <a:latin typeface="Century Gothic" panose="020B0502020202020204"/>
            </a:rPr>
            <a:t>gedocumenteerd.</a:t>
          </a:r>
          <a:endParaRPr lang="nl-NL" sz="2400" kern="1200" noProof="0"/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nl-NL" sz="2400" kern="1200" noProof="0">
              <a:latin typeface="Century Gothic" panose="020B0502020202020204"/>
            </a:rPr>
            <a:t> </a:t>
          </a:r>
          <a:r>
            <a:rPr lang="nl-NL" sz="2400" kern="1200" noProof="0"/>
            <a:t>Berichten moeten volgens het NMEA protocol zijn</a:t>
          </a:r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nl-NL" sz="2400" kern="1200" noProof="0"/>
            <a:t> Video/demo van werkend netwerk(toon aan dat er informatie over het netwerk gaat)</a:t>
          </a:r>
        </a:p>
      </dsp:txBody>
      <dsp:txXfrm>
        <a:off x="5631808" y="760123"/>
        <a:ext cx="4940137" cy="353075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227ED5-9B7C-4C73-89E9-07311740F6BD}">
      <dsp:nvSpPr>
        <dsp:cNvPr id="0" name=""/>
        <dsp:cNvSpPr/>
      </dsp:nvSpPr>
      <dsp:spPr>
        <a:xfrm>
          <a:off x="51" y="92622"/>
          <a:ext cx="4940137" cy="7488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05664" rIns="184912" bIns="105664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600" kern="1200"/>
            <a:t>Taken:</a:t>
          </a:r>
          <a:endParaRPr lang="en-US" sz="2600" kern="1200"/>
        </a:p>
      </dsp:txBody>
      <dsp:txXfrm>
        <a:off x="51" y="92622"/>
        <a:ext cx="4940137" cy="748800"/>
      </dsp:txXfrm>
    </dsp:sp>
    <dsp:sp modelId="{08AB7695-2A05-43A2-B383-A549582131D4}">
      <dsp:nvSpPr>
        <dsp:cNvPr id="0" name=""/>
        <dsp:cNvSpPr/>
      </dsp:nvSpPr>
      <dsp:spPr>
        <a:xfrm>
          <a:off x="51" y="841422"/>
          <a:ext cx="4940137" cy="342576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684" tIns="138684" rIns="184912" bIns="208026" numCol="1" spcCol="1270" anchor="t" anchorCtr="0">
          <a:noAutofit/>
        </a:bodyPr>
        <a:lstStyle/>
        <a:p>
          <a:pPr marL="228600" lvl="1" indent="-228600" algn="l" defTabSz="11557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600" kern="1200">
              <a:latin typeface="Century Gothic" panose="020B0502020202020204"/>
            </a:rPr>
            <a:t>Een visueel schema van alle functionalieteiten</a:t>
          </a:r>
          <a:endParaRPr lang="nl-NL" sz="2600" kern="1200"/>
        </a:p>
        <a:p>
          <a:pPr marL="228600" lvl="1" indent="-228600" algn="l" defTabSz="11557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600" kern="1200">
              <a:latin typeface="Century Gothic" panose="020B0502020202020204"/>
            </a:rPr>
            <a:t>Het kort uitwerken van de functionaliteit in een paragraaf</a:t>
          </a:r>
        </a:p>
        <a:p>
          <a:pPr marL="228600" lvl="1" indent="-228600" algn="l" defTabSz="11557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600" kern="1200">
              <a:latin typeface="Century Gothic" panose="020B0502020202020204"/>
            </a:rPr>
            <a:t>Uitgebreider verslag van de functionaliteiten die wij zullen gaan maken.</a:t>
          </a:r>
        </a:p>
      </dsp:txBody>
      <dsp:txXfrm>
        <a:off x="51" y="841422"/>
        <a:ext cx="4940137" cy="3425760"/>
      </dsp:txXfrm>
    </dsp:sp>
    <dsp:sp modelId="{7E15A870-CBFD-415D-BD91-CC618037943A}">
      <dsp:nvSpPr>
        <dsp:cNvPr id="0" name=""/>
        <dsp:cNvSpPr/>
      </dsp:nvSpPr>
      <dsp:spPr>
        <a:xfrm>
          <a:off x="5631808" y="92622"/>
          <a:ext cx="4940137" cy="7488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05664" rIns="184912" bIns="105664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600" kern="1200" err="1"/>
            <a:t>Acceptance</a:t>
          </a:r>
          <a:r>
            <a:rPr lang="nl-NL" sz="2600" kern="1200"/>
            <a:t> criteria</a:t>
          </a:r>
          <a:endParaRPr lang="en-US" sz="2600" kern="1200"/>
        </a:p>
      </dsp:txBody>
      <dsp:txXfrm>
        <a:off x="5631808" y="92622"/>
        <a:ext cx="4940137" cy="748800"/>
      </dsp:txXfrm>
    </dsp:sp>
    <dsp:sp modelId="{FE8DABCF-5018-4C43-8144-033712521810}">
      <dsp:nvSpPr>
        <dsp:cNvPr id="0" name=""/>
        <dsp:cNvSpPr/>
      </dsp:nvSpPr>
      <dsp:spPr>
        <a:xfrm>
          <a:off x="5631808" y="841422"/>
          <a:ext cx="4940137" cy="342576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684" tIns="138684" rIns="184912" bIns="208026" numCol="1" spcCol="1270" anchor="t" anchorCtr="0">
          <a:noAutofit/>
        </a:bodyPr>
        <a:lstStyle/>
        <a:p>
          <a:pPr marL="228600" lvl="1" indent="-228600" algn="l" defTabSz="115570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ü"/>
          </a:pPr>
          <a:r>
            <a:rPr lang="en-US" sz="2600" kern="1200"/>
            <a:t> </a:t>
          </a:r>
          <a:r>
            <a:rPr lang="nl-NL" sz="2600" kern="1200" noProof="0"/>
            <a:t>Er een verslag is waarin alle functionaliteiten staan.</a:t>
          </a:r>
        </a:p>
        <a:p>
          <a:pPr marL="228600" lvl="1" indent="-228600" algn="l" defTabSz="115570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nl-NL" sz="2600" kern="1200" noProof="0"/>
            <a:t> In het verslag zijn de functionaliteiten waar we aan gaan werken verder uitgewerkt en bevat eisen waar aan het moet voldoen.</a:t>
          </a:r>
        </a:p>
      </dsp:txBody>
      <dsp:txXfrm>
        <a:off x="5631808" y="841422"/>
        <a:ext cx="4940137" cy="342576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227ED5-9B7C-4C73-89E9-07311740F6BD}">
      <dsp:nvSpPr>
        <dsp:cNvPr id="0" name=""/>
        <dsp:cNvSpPr/>
      </dsp:nvSpPr>
      <dsp:spPr>
        <a:xfrm>
          <a:off x="51" y="5987"/>
          <a:ext cx="4940137" cy="9792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808" tIns="138176" rIns="241808" bIns="138176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3400" kern="1200"/>
            <a:t>Taken:</a:t>
          </a:r>
          <a:endParaRPr lang="en-US" sz="3400" kern="1200"/>
        </a:p>
      </dsp:txBody>
      <dsp:txXfrm>
        <a:off x="51" y="5987"/>
        <a:ext cx="4940137" cy="979200"/>
      </dsp:txXfrm>
    </dsp:sp>
    <dsp:sp modelId="{08AB7695-2A05-43A2-B383-A549582131D4}">
      <dsp:nvSpPr>
        <dsp:cNvPr id="0" name=""/>
        <dsp:cNvSpPr/>
      </dsp:nvSpPr>
      <dsp:spPr>
        <a:xfrm>
          <a:off x="51" y="985187"/>
          <a:ext cx="4940137" cy="336862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800" kern="1200"/>
            <a:t>Onderzoek</a:t>
          </a:r>
          <a:r>
            <a:rPr lang="nl-NL" sz="2800" kern="1200">
              <a:latin typeface="Century Gothic" panose="020B0502020202020204"/>
            </a:rPr>
            <a:t>svragen opstellen</a:t>
          </a:r>
          <a:endParaRPr lang="en-US" sz="2800" kern="1200"/>
        </a:p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800" kern="1200" noProof="0"/>
            <a:t>Onderzoek doen en verwerken</a:t>
          </a:r>
        </a:p>
        <a:p>
          <a:pPr marL="285750" lvl="1" indent="-285750" algn="l" defTabSz="1422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3200" kern="1200"/>
        </a:p>
        <a:p>
          <a:pPr marL="285750" lvl="1" indent="-285750" algn="l" defTabSz="1422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3200" kern="1200"/>
        </a:p>
      </dsp:txBody>
      <dsp:txXfrm>
        <a:off x="51" y="985187"/>
        <a:ext cx="4940137" cy="3368629"/>
      </dsp:txXfrm>
    </dsp:sp>
    <dsp:sp modelId="{7E15A870-CBFD-415D-BD91-CC618037943A}">
      <dsp:nvSpPr>
        <dsp:cNvPr id="0" name=""/>
        <dsp:cNvSpPr/>
      </dsp:nvSpPr>
      <dsp:spPr>
        <a:xfrm>
          <a:off x="5631808" y="5987"/>
          <a:ext cx="4940137" cy="9792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808" tIns="138176" rIns="241808" bIns="138176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3400" kern="1200" err="1"/>
            <a:t>Acceptance</a:t>
          </a:r>
          <a:r>
            <a:rPr lang="nl-NL" sz="3400" kern="1200"/>
            <a:t> criteria</a:t>
          </a:r>
          <a:endParaRPr lang="en-US" sz="3400" kern="1200"/>
        </a:p>
      </dsp:txBody>
      <dsp:txXfrm>
        <a:off x="5631808" y="5987"/>
        <a:ext cx="4940137" cy="979200"/>
      </dsp:txXfrm>
    </dsp:sp>
    <dsp:sp modelId="{FE8DABCF-5018-4C43-8144-033712521810}">
      <dsp:nvSpPr>
        <dsp:cNvPr id="0" name=""/>
        <dsp:cNvSpPr/>
      </dsp:nvSpPr>
      <dsp:spPr>
        <a:xfrm>
          <a:off x="5631808" y="985187"/>
          <a:ext cx="4940137" cy="336862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6022" tIns="176022" rIns="234696" bIns="264033" numCol="1" spcCol="1270" anchor="t" anchorCtr="0">
          <a:noAutofit/>
        </a:bodyPr>
        <a:lstStyle/>
        <a:p>
          <a:pPr marL="285750" lvl="1" indent="-285750" algn="l" defTabSz="146685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nl-NL" sz="3300" kern="1200" noProof="0"/>
            <a:t> </a:t>
          </a:r>
          <a:r>
            <a:rPr lang="nl-NL" sz="2800" kern="1200" noProof="0"/>
            <a:t>Verslag literatuur onderzoek</a:t>
          </a:r>
        </a:p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nl-NL" sz="2800" kern="1200" noProof="0"/>
            <a:t>De opzet van het onderzoek moet zijn als de </a:t>
          </a:r>
          <a:r>
            <a:rPr lang="nl-NL" sz="2800" kern="1200" noProof="0" err="1"/>
            <a:t>outline</a:t>
          </a:r>
          <a:r>
            <a:rPr lang="nl-NL" sz="2800" kern="1200" noProof="0"/>
            <a:t> die is aangeleverd  door school</a:t>
          </a:r>
        </a:p>
      </dsp:txBody>
      <dsp:txXfrm>
        <a:off x="5631808" y="985187"/>
        <a:ext cx="4940137" cy="336862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B41243-E516-4872-96CC-33EA64B02BE7}" type="datetimeFigureOut">
              <a:rPr lang="nl-NL" smtClean="0"/>
              <a:t>1-11-2021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473B99-8585-4D08-AF46-2F873FCF262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458671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/>
              <a:t>Ook beginnen we aan het eindverslag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473B99-8585-4D08-AF46-2F873FCF262B}" type="slidenum">
              <a:rPr lang="nl-NL" smtClean="0"/>
              <a:t>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378275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11/1/2021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679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11/1/2021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4556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11/1/2021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903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11/1/2021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7659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11/1/2021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2234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11/1/2021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7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11/1/2021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6593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11/1/2021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4509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11/1/2021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505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11/1/2021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6892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11/1/2021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989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11/1/2021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464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11/1/2021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1903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11/1/2021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214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11/1/2021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6916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  <p:sldLayoutId id="2147483680" r:id="rId13"/>
    <p:sldLayoutId id="2147483681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Afbeelding met tekst, boot&#10;&#10;Automatisch gegenereerde beschrijving">
            <a:extLst>
              <a:ext uri="{FF2B5EF4-FFF2-40B4-BE49-F238E27FC236}">
                <a16:creationId xmlns:a16="http://schemas.microsoft.com/office/drawing/2014/main" id="{956D38FF-E803-4398-B918-ACF5F2E765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955" b="18641"/>
          <a:stretch/>
        </p:blipFill>
        <p:spPr>
          <a:xfrm>
            <a:off x="-1" y="-1"/>
            <a:ext cx="12192001" cy="4883281"/>
          </a:xfrm>
          <a:prstGeom prst="rect">
            <a:avLst/>
          </a:prstGeom>
        </p:spPr>
      </p:pic>
      <p:sp>
        <p:nvSpPr>
          <p:cNvPr id="7" name="Freeform 9">
            <a:extLst>
              <a:ext uri="{FF2B5EF4-FFF2-40B4-BE49-F238E27FC236}">
                <a16:creationId xmlns:a16="http://schemas.microsoft.com/office/drawing/2014/main" id="{AFB83730-58A8-42CA-90B3-5D5D2D1B0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4547642"/>
            <a:ext cx="12192000" cy="2332906"/>
          </a:xfrm>
          <a:custGeom>
            <a:avLst/>
            <a:gdLst>
              <a:gd name="connsiteX0" fmla="*/ 0 w 12192000"/>
              <a:gd name="connsiteY0" fmla="*/ 0 h 2332906"/>
              <a:gd name="connsiteX1" fmla="*/ 1996017 w 12192000"/>
              <a:gd name="connsiteY1" fmla="*/ 0 h 2332906"/>
              <a:gd name="connsiteX2" fmla="*/ 2377017 w 12192000"/>
              <a:gd name="connsiteY2" fmla="*/ 263783 h 2332906"/>
              <a:gd name="connsiteX3" fmla="*/ 2385484 w 12192000"/>
              <a:gd name="connsiteY3" fmla="*/ 266713 h 2332906"/>
              <a:gd name="connsiteX4" fmla="*/ 2398184 w 12192000"/>
              <a:gd name="connsiteY4" fmla="*/ 271110 h 2332906"/>
              <a:gd name="connsiteX5" fmla="*/ 2410883 w 12192000"/>
              <a:gd name="connsiteY5" fmla="*/ 275506 h 2332906"/>
              <a:gd name="connsiteX6" fmla="*/ 2421467 w 12192000"/>
              <a:gd name="connsiteY6" fmla="*/ 275506 h 2332906"/>
              <a:gd name="connsiteX7" fmla="*/ 2434167 w 12192000"/>
              <a:gd name="connsiteY7" fmla="*/ 275506 h 2332906"/>
              <a:gd name="connsiteX8" fmla="*/ 2444750 w 12192000"/>
              <a:gd name="connsiteY8" fmla="*/ 271110 h 2332906"/>
              <a:gd name="connsiteX9" fmla="*/ 2457450 w 12192000"/>
              <a:gd name="connsiteY9" fmla="*/ 266713 h 2332906"/>
              <a:gd name="connsiteX10" fmla="*/ 2465917 w 12192000"/>
              <a:gd name="connsiteY10" fmla="*/ 263783 h 2332906"/>
              <a:gd name="connsiteX11" fmla="*/ 2846917 w 12192000"/>
              <a:gd name="connsiteY11" fmla="*/ 0 h 2332906"/>
              <a:gd name="connsiteX12" fmla="*/ 12192000 w 12192000"/>
              <a:gd name="connsiteY12" fmla="*/ 0 h 2332906"/>
              <a:gd name="connsiteX13" fmla="*/ 12192000 w 12192000"/>
              <a:gd name="connsiteY13" fmla="*/ 2332906 h 2332906"/>
              <a:gd name="connsiteX14" fmla="*/ 0 w 12192000"/>
              <a:gd name="connsiteY14" fmla="*/ 2332906 h 2332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192000" h="2332906">
                <a:moveTo>
                  <a:pt x="0" y="0"/>
                </a:moveTo>
                <a:lnTo>
                  <a:pt x="1996017" y="0"/>
                </a:lnTo>
                <a:lnTo>
                  <a:pt x="2377017" y="263783"/>
                </a:lnTo>
                <a:lnTo>
                  <a:pt x="2385484" y="266713"/>
                </a:lnTo>
                <a:lnTo>
                  <a:pt x="2398184" y="271110"/>
                </a:lnTo>
                <a:lnTo>
                  <a:pt x="2410883" y="275506"/>
                </a:lnTo>
                <a:lnTo>
                  <a:pt x="2421467" y="275506"/>
                </a:lnTo>
                <a:lnTo>
                  <a:pt x="2434167" y="275506"/>
                </a:lnTo>
                <a:lnTo>
                  <a:pt x="2444750" y="271110"/>
                </a:lnTo>
                <a:lnTo>
                  <a:pt x="2457450" y="266713"/>
                </a:lnTo>
                <a:lnTo>
                  <a:pt x="2465917" y="263783"/>
                </a:lnTo>
                <a:lnTo>
                  <a:pt x="2846917" y="0"/>
                </a:lnTo>
                <a:lnTo>
                  <a:pt x="12192000" y="0"/>
                </a:lnTo>
                <a:lnTo>
                  <a:pt x="12192000" y="2332906"/>
                </a:lnTo>
                <a:lnTo>
                  <a:pt x="0" y="2332906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BD597F7-FEFC-41BF-B7CD-D56774C144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788" y="4895558"/>
            <a:ext cx="10572000" cy="779529"/>
          </a:xfrm>
        </p:spPr>
        <p:txBody>
          <a:bodyPr>
            <a:normAutofit/>
          </a:bodyPr>
          <a:lstStyle/>
          <a:p>
            <a:r>
              <a:rPr lang="nl-NL" sz="4000"/>
              <a:t>SPRINT 4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BA515D1A-6B2B-4C37-87E4-FB9207C5BF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1" y="5594110"/>
            <a:ext cx="10572000" cy="43306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nl-NL"/>
              <a:t>Aquabots: Modelvaartuig bedieningssysteem	1-11-2021</a:t>
            </a:r>
          </a:p>
          <a:p>
            <a:pPr>
              <a:lnSpc>
                <a:spcPct val="90000"/>
              </a:lnSpc>
            </a:pP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47084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CD1F5D-A974-4CC5-A4A9-F3418D9FC2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Literatuur onderzoek naar NMEA/Project?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27807CC-8720-47AB-812F-CE20033A97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nl-NL"/>
              <a:t>	</a:t>
            </a:r>
          </a:p>
        </p:txBody>
      </p:sp>
      <p:graphicFrame>
        <p:nvGraphicFramePr>
          <p:cNvPr id="6" name="Tijdelijke aanduiding voor inhoud 2">
            <a:extLst>
              <a:ext uri="{FF2B5EF4-FFF2-40B4-BE49-F238E27FC236}">
                <a16:creationId xmlns:a16="http://schemas.microsoft.com/office/drawing/2014/main" id="{A49B4269-27EF-4B7F-A15E-5CE0704723B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83627528"/>
              </p:ext>
            </p:extLst>
          </p:nvPr>
        </p:nvGraphicFramePr>
        <p:xfrm>
          <a:off x="810000" y="2275715"/>
          <a:ext cx="10571998" cy="43598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533811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F624E3-110A-483B-9F1B-026EB1254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z="3600"/>
              <a:t>Productbacklog: waar staan we in het project?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48C98BF-B29C-48D9-B2AA-1113A796C7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/>
              <a:t>Andere applicatie </a:t>
            </a:r>
          </a:p>
        </p:txBody>
      </p:sp>
    </p:spTree>
    <p:extLst>
      <p:ext uri="{BB962C8B-B14F-4D97-AF65-F5344CB8AC3E}">
        <p14:creationId xmlns:p14="http://schemas.microsoft.com/office/powerpoint/2010/main" val="29428413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F5453A-E753-4395-BB80-7B102827C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err="1"/>
              <a:t>Retrospective</a:t>
            </a:r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77CAF36-2796-4906-A192-428A3E9F2F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9187" y="2222287"/>
            <a:ext cx="10573624" cy="3865111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nl-NL" sz="2400"/>
              <a:t>Taakverdeling ging beter omdat iedereen een eigentaak had.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nl-NL" sz="2400"/>
              <a:t>We begrijpen steeds beter hoe de PO wil dat wij documenten opleveren.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nl-NL" sz="2400"/>
              <a:t>Bevordering van de communicatie binnen de groep.</a:t>
            </a:r>
          </a:p>
        </p:txBody>
      </p:sp>
    </p:spTree>
    <p:extLst>
      <p:ext uri="{BB962C8B-B14F-4D97-AF65-F5344CB8AC3E}">
        <p14:creationId xmlns:p14="http://schemas.microsoft.com/office/powerpoint/2010/main" val="22670748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9DF2AE-4A3F-475E-BC03-90B01D775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r>
              <a:rPr lang="en-US"/>
              <a:t>Feedback en vragen</a:t>
            </a:r>
            <a:endParaRPr lang="nl-NL"/>
          </a:p>
        </p:txBody>
      </p:sp>
      <p:pic>
        <p:nvPicPr>
          <p:cNvPr id="1026" name="Picture 2" descr="Sponsoring | Tameson">
            <a:extLst>
              <a:ext uri="{FF2B5EF4-FFF2-40B4-BE49-F238E27FC236}">
                <a16:creationId xmlns:a16="http://schemas.microsoft.com/office/drawing/2014/main" id="{B80330DA-B190-4987-8C4A-F30DED9187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59" b="32199"/>
          <a:stretch/>
        </p:blipFill>
        <p:spPr bwMode="auto">
          <a:xfrm>
            <a:off x="1386114" y="2492526"/>
            <a:ext cx="9419771" cy="3772892"/>
          </a:xfrm>
          <a:prstGeom prst="roundRect">
            <a:avLst>
              <a:gd name="adj" fmla="val 3876"/>
            </a:avLst>
          </a:prstGeom>
          <a:noFill/>
          <a:ln>
            <a:solidFill>
              <a:schemeClr val="accent1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43912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5D80CD-D73D-4CB2-9874-CF11F2C26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Inhoud sprint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B696BDB-14F9-4623-9AA0-3996ACD4A0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nl-NL"/>
          </a:p>
          <a:p>
            <a:endParaRPr lang="nl-NL"/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4E321BC0-012B-4AA1-810E-FDA1E8CE9D95}"/>
              </a:ext>
            </a:extLst>
          </p:cNvPr>
          <p:cNvSpPr txBox="1"/>
          <p:nvPr/>
        </p:nvSpPr>
        <p:spPr>
          <a:xfrm>
            <a:off x="818712" y="2333870"/>
            <a:ext cx="6596332" cy="34163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nl-NL" sz="2400"/>
              <a:t>Sprint review</a:t>
            </a:r>
          </a:p>
          <a:p>
            <a:pPr marL="285750" indent="-285750">
              <a:buFont typeface="Arial"/>
              <a:buChar char="•"/>
            </a:pPr>
            <a:r>
              <a:rPr lang="nl-NL" sz="2400"/>
              <a:t>Onderzoek microcontrollers</a:t>
            </a:r>
          </a:p>
          <a:p>
            <a:pPr marL="285750" indent="-285750">
              <a:buFont typeface="Arial"/>
              <a:buChar char="•"/>
            </a:pPr>
            <a:r>
              <a:rPr lang="nl-NL" sz="2400"/>
              <a:t>Onderzoek sensoren</a:t>
            </a:r>
          </a:p>
          <a:p>
            <a:pPr marL="285750" indent="-285750">
              <a:buFont typeface="Arial"/>
              <a:buChar char="•"/>
            </a:pPr>
            <a:r>
              <a:rPr lang="nl-NL" sz="2400"/>
              <a:t>Functionele decompositie</a:t>
            </a:r>
          </a:p>
          <a:p>
            <a:pPr marL="285750" indent="-285750">
              <a:buFont typeface="Arial"/>
              <a:buChar char="•"/>
            </a:pPr>
            <a:r>
              <a:rPr lang="nl-NL" sz="2400" err="1"/>
              <a:t>Requirementsanalyse</a:t>
            </a:r>
            <a:endParaRPr lang="nl-NL" sz="2400"/>
          </a:p>
          <a:p>
            <a:pPr marL="285750" indent="-285750">
              <a:buFont typeface="Arial"/>
              <a:buChar char="•"/>
            </a:pPr>
            <a:r>
              <a:rPr lang="nl-NL" sz="2400"/>
              <a:t>Literatuur onderzoek</a:t>
            </a:r>
          </a:p>
          <a:p>
            <a:pPr marL="285750" indent="-285750">
              <a:buFont typeface="Arial"/>
              <a:buChar char="•"/>
            </a:pPr>
            <a:r>
              <a:rPr lang="nl-NL" sz="2400"/>
              <a:t>Opzetten netwerk</a:t>
            </a:r>
          </a:p>
          <a:p>
            <a:pPr marL="285750" indent="-285750">
              <a:buFont typeface="Arial"/>
              <a:buChar char="•"/>
            </a:pPr>
            <a:r>
              <a:rPr lang="nl-NL" sz="2400" err="1"/>
              <a:t>Retrospective</a:t>
            </a:r>
            <a:endParaRPr lang="nl-NL" sz="2400"/>
          </a:p>
          <a:p>
            <a:pPr marL="285750" indent="-285750">
              <a:buFont typeface="Arial"/>
              <a:buChar char="•"/>
            </a:pPr>
            <a:r>
              <a:rPr lang="nl-NL" sz="2400"/>
              <a:t>Feedback/vragen</a:t>
            </a:r>
          </a:p>
        </p:txBody>
      </p:sp>
    </p:spTree>
    <p:extLst>
      <p:ext uri="{BB962C8B-B14F-4D97-AF65-F5344CB8AC3E}">
        <p14:creationId xmlns:p14="http://schemas.microsoft.com/office/powerpoint/2010/main" val="42709824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0283E2-2611-4B79-BF05-7C3094E0D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Sprint review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4F6D02F-CE1E-45B1-A694-DEA9F806A2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nl-NL" sz="2400"/>
              <a:t>Onderzoek microcontrollers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nl-NL" sz="2400"/>
              <a:t>Onderzoek sensoren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nl-NL" sz="2400"/>
              <a:t>Functionele decompositie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nl-NL" sz="2400" err="1"/>
              <a:t>Requirementsanalyse</a:t>
            </a:r>
            <a:endParaRPr lang="nl-NL" sz="2400"/>
          </a:p>
          <a:p>
            <a:pPr>
              <a:buFont typeface="Wingdings" panose="05000000000000000000" pitchFamily="2" charset="2"/>
              <a:buChar char="q"/>
            </a:pPr>
            <a:r>
              <a:rPr lang="nl-NL" sz="2400"/>
              <a:t>Literatuur onderzoek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nl-NL" sz="2400"/>
              <a:t>Opzetten netwerk</a:t>
            </a:r>
          </a:p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293423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01724E-6F73-4EE5-B7C0-25345F211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z="2800"/>
              <a:t>3a. Ik wil dat componenten smart zijn en gegevens kunnen verwerken(gestuurde/gemeten data)</a:t>
            </a:r>
            <a:endParaRPr lang="nl-NL" sz="2000" b="0">
              <a:ea typeface="+mj-lt"/>
              <a:cs typeface="+mj-lt"/>
            </a:endParaRPr>
          </a:p>
        </p:txBody>
      </p:sp>
      <p:graphicFrame>
        <p:nvGraphicFramePr>
          <p:cNvPr id="11" name="Tijdelijke aanduiding voor inhoud 2">
            <a:extLst>
              <a:ext uri="{FF2B5EF4-FFF2-40B4-BE49-F238E27FC236}">
                <a16:creationId xmlns:a16="http://schemas.microsoft.com/office/drawing/2014/main" id="{B9219DC5-E87E-4BBB-A8A1-212057FE2A3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17717143"/>
              </p:ext>
            </p:extLst>
          </p:nvPr>
        </p:nvGraphicFramePr>
        <p:xfrm>
          <a:off x="810000" y="2275715"/>
          <a:ext cx="10571998" cy="43598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572219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A1053E0-9605-4CF4-A737-C982524D7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z="2800"/>
              <a:t>3b. Ik wil graag dat de componenten de sensoren kunnen uitlezen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7685A86-4C26-49DC-B666-02BBCC0AD5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graphicFrame>
        <p:nvGraphicFramePr>
          <p:cNvPr id="4" name="Tijdelijke aanduiding voor inhoud 2">
            <a:extLst>
              <a:ext uri="{FF2B5EF4-FFF2-40B4-BE49-F238E27FC236}">
                <a16:creationId xmlns:a16="http://schemas.microsoft.com/office/drawing/2014/main" id="{9A0577DB-C116-4943-84B5-FBD5032F737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36267833"/>
              </p:ext>
            </p:extLst>
          </p:nvPr>
        </p:nvGraphicFramePr>
        <p:xfrm>
          <a:off x="810000" y="2275715"/>
          <a:ext cx="10571998" cy="43598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743578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A1053E0-9605-4CF4-A737-C982524D7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z="2800"/>
              <a:t>3c. Ik wil dat de componenten op het netwerk kunnen worden aangesloten en met elkaar kunnen communiceren.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7685A86-4C26-49DC-B666-02BBCC0AD5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graphicFrame>
        <p:nvGraphicFramePr>
          <p:cNvPr id="4" name="Tijdelijke aanduiding voor inhoud 2">
            <a:extLst>
              <a:ext uri="{FF2B5EF4-FFF2-40B4-BE49-F238E27FC236}">
                <a16:creationId xmlns:a16="http://schemas.microsoft.com/office/drawing/2014/main" id="{9A0577DB-C116-4943-84B5-FBD5032F737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29076717"/>
              </p:ext>
            </p:extLst>
          </p:nvPr>
        </p:nvGraphicFramePr>
        <p:xfrm>
          <a:off x="810000" y="2275715"/>
          <a:ext cx="10571998" cy="43598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868822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01724E-6F73-4EE5-B7C0-25345F211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z="2800">
                <a:ea typeface="+mj-lt"/>
                <a:cs typeface="+mj-lt"/>
              </a:rPr>
              <a:t>10. Als opdracht gever wil ik graag dat er een functioneel decompositie verslag wordt gemaakt.</a:t>
            </a:r>
          </a:p>
        </p:txBody>
      </p:sp>
      <p:graphicFrame>
        <p:nvGraphicFramePr>
          <p:cNvPr id="11" name="Tijdelijke aanduiding voor inhoud 2">
            <a:extLst>
              <a:ext uri="{FF2B5EF4-FFF2-40B4-BE49-F238E27FC236}">
                <a16:creationId xmlns:a16="http://schemas.microsoft.com/office/drawing/2014/main" id="{B9219DC5-E87E-4BBB-A8A1-212057FE2A3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52363209"/>
              </p:ext>
            </p:extLst>
          </p:nvPr>
        </p:nvGraphicFramePr>
        <p:xfrm>
          <a:off x="810000" y="2275715"/>
          <a:ext cx="10571998" cy="43598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891031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Freeform 9">
            <a:extLst>
              <a:ext uri="{FF2B5EF4-FFF2-40B4-BE49-F238E27FC236}">
                <a16:creationId xmlns:a16="http://schemas.microsoft.com/office/drawing/2014/main" id="{7AF0B711-0578-47A6-AB9A-AF422D2535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4525094"/>
            <a:ext cx="12192000" cy="2332906"/>
          </a:xfrm>
          <a:custGeom>
            <a:avLst/>
            <a:gdLst>
              <a:gd name="connsiteX0" fmla="*/ 0 w 12192000"/>
              <a:gd name="connsiteY0" fmla="*/ 0 h 2332906"/>
              <a:gd name="connsiteX1" fmla="*/ 1996017 w 12192000"/>
              <a:gd name="connsiteY1" fmla="*/ 0 h 2332906"/>
              <a:gd name="connsiteX2" fmla="*/ 2377017 w 12192000"/>
              <a:gd name="connsiteY2" fmla="*/ 263783 h 2332906"/>
              <a:gd name="connsiteX3" fmla="*/ 2385484 w 12192000"/>
              <a:gd name="connsiteY3" fmla="*/ 266713 h 2332906"/>
              <a:gd name="connsiteX4" fmla="*/ 2398184 w 12192000"/>
              <a:gd name="connsiteY4" fmla="*/ 271110 h 2332906"/>
              <a:gd name="connsiteX5" fmla="*/ 2410883 w 12192000"/>
              <a:gd name="connsiteY5" fmla="*/ 275506 h 2332906"/>
              <a:gd name="connsiteX6" fmla="*/ 2421467 w 12192000"/>
              <a:gd name="connsiteY6" fmla="*/ 275506 h 2332906"/>
              <a:gd name="connsiteX7" fmla="*/ 2434167 w 12192000"/>
              <a:gd name="connsiteY7" fmla="*/ 275506 h 2332906"/>
              <a:gd name="connsiteX8" fmla="*/ 2444750 w 12192000"/>
              <a:gd name="connsiteY8" fmla="*/ 271110 h 2332906"/>
              <a:gd name="connsiteX9" fmla="*/ 2457450 w 12192000"/>
              <a:gd name="connsiteY9" fmla="*/ 266713 h 2332906"/>
              <a:gd name="connsiteX10" fmla="*/ 2465917 w 12192000"/>
              <a:gd name="connsiteY10" fmla="*/ 263783 h 2332906"/>
              <a:gd name="connsiteX11" fmla="*/ 2846917 w 12192000"/>
              <a:gd name="connsiteY11" fmla="*/ 0 h 2332906"/>
              <a:gd name="connsiteX12" fmla="*/ 12192000 w 12192000"/>
              <a:gd name="connsiteY12" fmla="*/ 0 h 2332906"/>
              <a:gd name="connsiteX13" fmla="*/ 12192000 w 12192000"/>
              <a:gd name="connsiteY13" fmla="*/ 2332906 h 2332906"/>
              <a:gd name="connsiteX14" fmla="*/ 0 w 12192000"/>
              <a:gd name="connsiteY14" fmla="*/ 2332906 h 2332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192000" h="2332906">
                <a:moveTo>
                  <a:pt x="0" y="0"/>
                </a:moveTo>
                <a:lnTo>
                  <a:pt x="1996017" y="0"/>
                </a:lnTo>
                <a:lnTo>
                  <a:pt x="2377017" y="263783"/>
                </a:lnTo>
                <a:lnTo>
                  <a:pt x="2385484" y="266713"/>
                </a:lnTo>
                <a:lnTo>
                  <a:pt x="2398184" y="271110"/>
                </a:lnTo>
                <a:lnTo>
                  <a:pt x="2410883" y="275506"/>
                </a:lnTo>
                <a:lnTo>
                  <a:pt x="2421467" y="275506"/>
                </a:lnTo>
                <a:lnTo>
                  <a:pt x="2434167" y="275506"/>
                </a:lnTo>
                <a:lnTo>
                  <a:pt x="2444750" y="271110"/>
                </a:lnTo>
                <a:lnTo>
                  <a:pt x="2457450" y="266713"/>
                </a:lnTo>
                <a:lnTo>
                  <a:pt x="2465917" y="263783"/>
                </a:lnTo>
                <a:lnTo>
                  <a:pt x="2846917" y="0"/>
                </a:lnTo>
                <a:lnTo>
                  <a:pt x="12192000" y="0"/>
                </a:lnTo>
                <a:lnTo>
                  <a:pt x="12192000" y="2332906"/>
                </a:lnTo>
                <a:lnTo>
                  <a:pt x="0" y="2332906"/>
                </a:lnTo>
                <a:close/>
              </a:path>
            </a:pathLst>
          </a:custGeom>
          <a:solidFill>
            <a:srgbClr val="21212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300CC15-0DA1-4E71-B59C-0E561960DF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1" y="4817533"/>
            <a:ext cx="10572000" cy="77952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err="1">
                <a:solidFill>
                  <a:srgbClr val="FFFFFF"/>
                </a:solidFill>
              </a:rPr>
              <a:t>Functionele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decompositie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Visueel</a:t>
            </a:r>
            <a:endParaRPr lang="en-US">
              <a:solidFill>
                <a:srgbClr val="FFFFFF"/>
              </a:solidFill>
            </a:endParaRPr>
          </a:p>
        </p:txBody>
      </p:sp>
      <p:pic>
        <p:nvPicPr>
          <p:cNvPr id="6" name="Tijdelijke aanduiding voor inhoud 5">
            <a:extLst>
              <a:ext uri="{FF2B5EF4-FFF2-40B4-BE49-F238E27FC236}">
                <a16:creationId xmlns:a16="http://schemas.microsoft.com/office/drawing/2014/main" id="{D354B852-83C2-48FA-A687-C51C021FE5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9476"/>
          <a:stretch/>
        </p:blipFill>
        <p:spPr>
          <a:xfrm>
            <a:off x="635457" y="797688"/>
            <a:ext cx="10916463" cy="3287520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37473651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4DBAE5-5297-4481-A7BB-B952D6588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4" y="252636"/>
            <a:ext cx="5359921" cy="97045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3600" err="1"/>
              <a:t>Requirementsanalyse</a:t>
            </a:r>
            <a:endParaRPr lang="en-US" sz="3600"/>
          </a:p>
        </p:txBody>
      </p:sp>
      <p:sp>
        <p:nvSpPr>
          <p:cNvPr id="73" name="Rectangle 68">
            <a:extLst>
              <a:ext uri="{FF2B5EF4-FFF2-40B4-BE49-F238E27FC236}">
                <a16:creationId xmlns:a16="http://schemas.microsoft.com/office/drawing/2014/main" id="{1C524A27-B6C0-41EA-ABCB-AA2E61FC0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75898" y="0"/>
            <a:ext cx="5713054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ounded Rectangle 17">
            <a:extLst>
              <a:ext uri="{FF2B5EF4-FFF2-40B4-BE49-F238E27FC236}">
                <a16:creationId xmlns:a16="http://schemas.microsoft.com/office/drawing/2014/main" id="{F3FCE8DC-E7A6-4A8F-BB57-A87EC4B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28932" y="958640"/>
            <a:ext cx="4419604" cy="4945244"/>
          </a:xfrm>
          <a:prstGeom prst="roundRect">
            <a:avLst>
              <a:gd name="adj" fmla="val 3513"/>
            </a:avLst>
          </a:prstGeom>
          <a:solidFill>
            <a:schemeClr val="tx1"/>
          </a:solidFill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Afbeelding 4" descr="Afbeelding met tafel&#10;&#10;Automatisch gegenereerde beschrijving">
            <a:extLst>
              <a:ext uri="{FF2B5EF4-FFF2-40B4-BE49-F238E27FC236}">
                <a16:creationId xmlns:a16="http://schemas.microsoft.com/office/drawing/2014/main" id="{D691F031-8A6B-4C95-A265-B535F61E79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76" r="2345"/>
          <a:stretch/>
        </p:blipFill>
        <p:spPr>
          <a:xfrm>
            <a:off x="5769325" y="0"/>
            <a:ext cx="6069029" cy="6857999"/>
          </a:xfrm>
          <a:prstGeom prst="rect">
            <a:avLst/>
          </a:prstGeom>
        </p:spPr>
      </p:pic>
      <p:sp>
        <p:nvSpPr>
          <p:cNvPr id="3" name="Tekstvak 2">
            <a:extLst>
              <a:ext uri="{FF2B5EF4-FFF2-40B4-BE49-F238E27FC236}">
                <a16:creationId xmlns:a16="http://schemas.microsoft.com/office/drawing/2014/main" id="{F8AEC177-DDE5-4A45-B94C-582D363E1B6F}"/>
              </a:ext>
            </a:extLst>
          </p:cNvPr>
          <p:cNvSpPr txBox="1"/>
          <p:nvPr/>
        </p:nvSpPr>
        <p:spPr>
          <a:xfrm>
            <a:off x="553884" y="2676012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nl-NL"/>
              <a:t>- Specifieker</a:t>
            </a:r>
          </a:p>
        </p:txBody>
      </p:sp>
    </p:spTree>
    <p:extLst>
      <p:ext uri="{BB962C8B-B14F-4D97-AF65-F5344CB8AC3E}">
        <p14:creationId xmlns:p14="http://schemas.microsoft.com/office/powerpoint/2010/main" val="15382562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13</Slides>
  <Notes>1</Notes>
  <HiddenSlides>1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Quotable</vt:lpstr>
      <vt:lpstr>SPRINT 4</vt:lpstr>
      <vt:lpstr>Inhoud sprint</vt:lpstr>
      <vt:lpstr>Sprint review</vt:lpstr>
      <vt:lpstr>3a. Ik wil dat componenten smart zijn en gegevens kunnen verwerken(gestuurde/gemeten data)</vt:lpstr>
      <vt:lpstr>3b. Ik wil graag dat de componenten de sensoren kunnen uitlezen</vt:lpstr>
      <vt:lpstr>3c. Ik wil dat de componenten op het netwerk kunnen worden aangesloten en met elkaar kunnen communiceren.</vt:lpstr>
      <vt:lpstr>10. Als opdracht gever wil ik graag dat er een functioneel decompositie verslag wordt gemaakt.</vt:lpstr>
      <vt:lpstr>Functionele decompositie Visueel</vt:lpstr>
      <vt:lpstr>Requirementsanalyse</vt:lpstr>
      <vt:lpstr>Literatuur onderzoek naar NMEA/Project?</vt:lpstr>
      <vt:lpstr>Productbacklog: waar staan we in het project?</vt:lpstr>
      <vt:lpstr>Retrospective</vt:lpstr>
      <vt:lpstr>Feedback en vragen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1</cp:revision>
  <dcterms:created xsi:type="dcterms:W3CDTF">2021-10-08T09:28:28Z</dcterms:created>
  <dcterms:modified xsi:type="dcterms:W3CDTF">2021-11-01T10:56:09Z</dcterms:modified>
</cp:coreProperties>
</file>

<file path=docProps/thumbnail.jpeg>
</file>